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73" r:id="rId3"/>
  </p:sldMasterIdLst>
  <p:notesMasterIdLst>
    <p:notesMasterId r:id="rId16"/>
  </p:notesMasterIdLst>
  <p:sldIdLst>
    <p:sldId id="595" r:id="rId4"/>
    <p:sldId id="3064" r:id="rId5"/>
    <p:sldId id="3067" r:id="rId6"/>
    <p:sldId id="3065" r:id="rId7"/>
    <p:sldId id="3066" r:id="rId8"/>
    <p:sldId id="3068" r:id="rId9"/>
    <p:sldId id="3069" r:id="rId10"/>
    <p:sldId id="3070" r:id="rId11"/>
    <p:sldId id="2233" r:id="rId12"/>
    <p:sldId id="3072" r:id="rId13"/>
    <p:sldId id="3073" r:id="rId14"/>
    <p:sldId id="26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D9D9D"/>
    <a:srgbClr val="8888FC"/>
    <a:srgbClr val="1FBEE1"/>
    <a:srgbClr val="616483"/>
    <a:srgbClr val="33389B"/>
    <a:srgbClr val="FFFFFF"/>
    <a:srgbClr val="070EB4"/>
    <a:srgbClr val="3F5ECC"/>
    <a:srgbClr val="7BB3E6"/>
    <a:srgbClr val="7CB4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0" autoAdjust="0"/>
    <p:restoredTop sz="94660"/>
  </p:normalViewPr>
  <p:slideViewPr>
    <p:cSldViewPr snapToGrid="0">
      <p:cViewPr varScale="1">
        <p:scale>
          <a:sx n="101" d="100"/>
          <a:sy n="101" d="100"/>
        </p:scale>
        <p:origin x="300" y="114"/>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179B17-8471-40F3-BC80-3885FAF26327}" type="datetimeFigureOut">
              <a:rPr lang="en-US" smtClean="0"/>
              <a:t>8/5/2026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A85EA7-8EBB-4F65-9C3D-B826E68E2471}" type="slidenum">
              <a:rPr lang="en-US" smtClean="0"/>
              <a:t>‹#›</a:t>
            </a:fld>
            <a:endParaRPr lang="en-US"/>
          </a:p>
        </p:txBody>
      </p:sp>
    </p:spTree>
    <p:extLst>
      <p:ext uri="{BB962C8B-B14F-4D97-AF65-F5344CB8AC3E}">
        <p14:creationId xmlns:p14="http://schemas.microsoft.com/office/powerpoint/2010/main" val="29992913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1E0B6-0785-41CC-8BAC-BAFD90A6FB6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13739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E4678-8065-8955-3591-2680E8AB760A}"/>
              </a:ext>
            </a:extLst>
          </p:cNvPr>
          <p:cNvSpPr>
            <a:spLocks noGrp="1"/>
          </p:cNvSpPr>
          <p:nvPr>
            <p:ph type="ctrTitle"/>
          </p:nvPr>
        </p:nvSpPr>
        <p:spPr>
          <a:xfrm>
            <a:off x="1524000" y="1912938"/>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F6EE141D-5401-232F-C8A3-A98C3E767DE8}"/>
              </a:ext>
            </a:extLst>
          </p:cNvPr>
          <p:cNvSpPr>
            <a:spLocks noGrp="1"/>
          </p:cNvSpPr>
          <p:nvPr>
            <p:ph type="subTitle" idx="1"/>
          </p:nvPr>
        </p:nvSpPr>
        <p:spPr>
          <a:xfrm>
            <a:off x="1524000" y="4551607"/>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Text Box 14">
            <a:extLst>
              <a:ext uri="{FF2B5EF4-FFF2-40B4-BE49-F238E27FC236}">
                <a16:creationId xmlns:a16="http://schemas.microsoft.com/office/drawing/2014/main" id="{09CD6BE0-1E6F-C6F8-6D02-63D0DC3A7AB5}"/>
              </a:ext>
            </a:extLst>
          </p:cNvPr>
          <p:cNvSpPr txBox="1">
            <a:spLocks noChangeArrowheads="1"/>
          </p:cNvSpPr>
          <p:nvPr userDrawn="1"/>
        </p:nvSpPr>
        <p:spPr bwMode="auto">
          <a:xfrm>
            <a:off x="1905000" y="649532"/>
            <a:ext cx="8382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a:defRPr sz="1400">
                <a:solidFill>
                  <a:schemeClr val="tx1"/>
                </a:solidFill>
                <a:latin typeface="Arial" panose="020B0604020202020204" pitchFamily="34" charset="0"/>
              </a:defRPr>
            </a:lvl1pPr>
            <a:lvl2pPr marL="742950" indent="-285750" algn="ctr">
              <a:defRPr sz="1400">
                <a:solidFill>
                  <a:schemeClr val="tx1"/>
                </a:solidFill>
                <a:latin typeface="Arial" panose="020B0604020202020204" pitchFamily="34" charset="0"/>
              </a:defRPr>
            </a:lvl2pPr>
            <a:lvl3pPr marL="1143000" indent="-228600" algn="ctr">
              <a:defRPr sz="1400">
                <a:solidFill>
                  <a:schemeClr val="tx1"/>
                </a:solidFill>
                <a:latin typeface="Arial" panose="020B0604020202020204" pitchFamily="34" charset="0"/>
              </a:defRPr>
            </a:lvl3pPr>
            <a:lvl4pPr marL="1600200" indent="-228600" algn="ctr">
              <a:defRPr sz="1400">
                <a:solidFill>
                  <a:schemeClr val="tx1"/>
                </a:solidFill>
                <a:latin typeface="Arial" panose="020B0604020202020204" pitchFamily="34" charset="0"/>
              </a:defRPr>
            </a:lvl4pPr>
            <a:lvl5pPr marL="2057400" indent="-228600" algn="ctr">
              <a:defRPr sz="1400">
                <a:solidFill>
                  <a:schemeClr val="tx1"/>
                </a:solidFill>
                <a:latin typeface="Arial" panose="020B0604020202020204" pitchFamily="34" charset="0"/>
              </a:defRPr>
            </a:lvl5pPr>
            <a:lvl6pPr marL="2514600" indent="-228600" algn="ctr" eaLnBrk="0" fontAlgn="base" hangingPunct="0">
              <a:spcBef>
                <a:spcPct val="0"/>
              </a:spcBef>
              <a:spcAft>
                <a:spcPct val="0"/>
              </a:spcAft>
              <a:defRPr sz="1400">
                <a:solidFill>
                  <a:schemeClr val="tx1"/>
                </a:solidFill>
                <a:latin typeface="Arial" panose="020B0604020202020204" pitchFamily="34" charset="0"/>
              </a:defRPr>
            </a:lvl6pPr>
            <a:lvl7pPr marL="2971800" indent="-228600" algn="ctr" eaLnBrk="0" fontAlgn="base" hangingPunct="0">
              <a:spcBef>
                <a:spcPct val="0"/>
              </a:spcBef>
              <a:spcAft>
                <a:spcPct val="0"/>
              </a:spcAft>
              <a:defRPr sz="1400">
                <a:solidFill>
                  <a:schemeClr val="tx1"/>
                </a:solidFill>
                <a:latin typeface="Arial" panose="020B0604020202020204" pitchFamily="34" charset="0"/>
              </a:defRPr>
            </a:lvl7pPr>
            <a:lvl8pPr marL="3429000" indent="-228600" algn="ctr" eaLnBrk="0" fontAlgn="base" hangingPunct="0">
              <a:spcBef>
                <a:spcPct val="0"/>
              </a:spcBef>
              <a:spcAft>
                <a:spcPct val="0"/>
              </a:spcAft>
              <a:defRPr sz="1400">
                <a:solidFill>
                  <a:schemeClr val="tx1"/>
                </a:solidFill>
                <a:latin typeface="Arial" panose="020B0604020202020204" pitchFamily="34" charset="0"/>
              </a:defRPr>
            </a:lvl8pPr>
            <a:lvl9pPr marL="3886200" indent="-228600" algn="ctr" eaLnBrk="0" fontAlgn="base" hangingPunct="0">
              <a:spcBef>
                <a:spcPct val="0"/>
              </a:spcBef>
              <a:spcAft>
                <a:spcPct val="0"/>
              </a:spcAft>
              <a:defRPr sz="1400">
                <a:solidFill>
                  <a:schemeClr val="tx1"/>
                </a:solidFill>
                <a:latin typeface="Arial" panose="020B0604020202020204" pitchFamily="34" charset="0"/>
              </a:defRPr>
            </a:lvl9pPr>
          </a:lstStyle>
          <a:p>
            <a:pPr>
              <a:defRPr/>
            </a:pPr>
            <a:r>
              <a:rPr lang="en-US" altLang="en-US" sz="3600" b="1" i="1" dirty="0"/>
              <a:t>Department of the Air Force</a:t>
            </a:r>
          </a:p>
        </p:txBody>
      </p:sp>
      <p:cxnSp>
        <p:nvCxnSpPr>
          <p:cNvPr id="9" name="Straight Connector 8">
            <a:extLst>
              <a:ext uri="{FF2B5EF4-FFF2-40B4-BE49-F238E27FC236}">
                <a16:creationId xmlns:a16="http://schemas.microsoft.com/office/drawing/2014/main" id="{E38CF2EA-610B-DF4F-47F8-B9262DF76E93}"/>
              </a:ext>
            </a:extLst>
          </p:cNvPr>
          <p:cNvCxnSpPr>
            <a:cxnSpLocks/>
          </p:cNvCxnSpPr>
          <p:nvPr userDrawn="1"/>
        </p:nvCxnSpPr>
        <p:spPr>
          <a:xfrm>
            <a:off x="1632439" y="1290882"/>
            <a:ext cx="8927123" cy="0"/>
          </a:xfrm>
          <a:prstGeom prst="line">
            <a:avLst/>
          </a:prstGeom>
          <a:ln w="444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Text Box 1029">
            <a:extLst>
              <a:ext uri="{FF2B5EF4-FFF2-40B4-BE49-F238E27FC236}">
                <a16:creationId xmlns:a16="http://schemas.microsoft.com/office/drawing/2014/main" id="{0A0D4ECB-F162-BA74-2AA3-FEDDEE90393F}"/>
              </a:ext>
            </a:extLst>
          </p:cNvPr>
          <p:cNvSpPr txBox="1">
            <a:spLocks noChangeArrowheads="1"/>
          </p:cNvSpPr>
          <p:nvPr userDrawn="1"/>
        </p:nvSpPr>
        <p:spPr bwMode="auto">
          <a:xfrm>
            <a:off x="1905001" y="1271588"/>
            <a:ext cx="8381999"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a:defRPr sz="1400">
                <a:solidFill>
                  <a:schemeClr val="tx1"/>
                </a:solidFill>
                <a:latin typeface="Arial" panose="020B0604020202020204" pitchFamily="34" charset="0"/>
              </a:defRPr>
            </a:lvl1pPr>
            <a:lvl2pPr marL="742950" indent="-285750" algn="ctr">
              <a:defRPr sz="1400">
                <a:solidFill>
                  <a:schemeClr val="tx1"/>
                </a:solidFill>
                <a:latin typeface="Arial" panose="020B0604020202020204" pitchFamily="34" charset="0"/>
              </a:defRPr>
            </a:lvl2pPr>
            <a:lvl3pPr marL="1143000" indent="-228600" algn="ctr">
              <a:defRPr sz="1400">
                <a:solidFill>
                  <a:schemeClr val="tx1"/>
                </a:solidFill>
                <a:latin typeface="Arial" panose="020B0604020202020204" pitchFamily="34" charset="0"/>
              </a:defRPr>
            </a:lvl3pPr>
            <a:lvl4pPr marL="1600200" indent="-228600" algn="ctr">
              <a:defRPr sz="1400">
                <a:solidFill>
                  <a:schemeClr val="tx1"/>
                </a:solidFill>
                <a:latin typeface="Arial" panose="020B0604020202020204" pitchFamily="34" charset="0"/>
              </a:defRPr>
            </a:lvl4pPr>
            <a:lvl5pPr marL="2057400" indent="-228600" algn="ctr">
              <a:defRPr sz="1400">
                <a:solidFill>
                  <a:schemeClr val="tx1"/>
                </a:solidFill>
                <a:latin typeface="Arial" panose="020B0604020202020204" pitchFamily="34" charset="0"/>
              </a:defRPr>
            </a:lvl5pPr>
            <a:lvl6pPr marL="2514600" indent="-228600" algn="ctr" eaLnBrk="0" fontAlgn="base" hangingPunct="0">
              <a:spcBef>
                <a:spcPct val="0"/>
              </a:spcBef>
              <a:spcAft>
                <a:spcPct val="0"/>
              </a:spcAft>
              <a:defRPr sz="1400">
                <a:solidFill>
                  <a:schemeClr val="tx1"/>
                </a:solidFill>
                <a:latin typeface="Arial" panose="020B0604020202020204" pitchFamily="34" charset="0"/>
              </a:defRPr>
            </a:lvl6pPr>
            <a:lvl7pPr marL="2971800" indent="-228600" algn="ctr" eaLnBrk="0" fontAlgn="base" hangingPunct="0">
              <a:spcBef>
                <a:spcPct val="0"/>
              </a:spcBef>
              <a:spcAft>
                <a:spcPct val="0"/>
              </a:spcAft>
              <a:defRPr sz="1400">
                <a:solidFill>
                  <a:schemeClr val="tx1"/>
                </a:solidFill>
                <a:latin typeface="Arial" panose="020B0604020202020204" pitchFamily="34" charset="0"/>
              </a:defRPr>
            </a:lvl7pPr>
            <a:lvl8pPr marL="3429000" indent="-228600" algn="ctr" eaLnBrk="0" fontAlgn="base" hangingPunct="0">
              <a:spcBef>
                <a:spcPct val="0"/>
              </a:spcBef>
              <a:spcAft>
                <a:spcPct val="0"/>
              </a:spcAft>
              <a:defRPr sz="1400">
                <a:solidFill>
                  <a:schemeClr val="tx1"/>
                </a:solidFill>
                <a:latin typeface="Arial" panose="020B0604020202020204" pitchFamily="34" charset="0"/>
              </a:defRPr>
            </a:lvl8pPr>
            <a:lvl9pPr marL="3886200" indent="-228600" algn="ctr"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defRPr/>
            </a:pPr>
            <a:r>
              <a:rPr lang="en-US" altLang="en-US" sz="1600" b="1" i="1" dirty="0">
                <a:latin typeface="Century Schoolbook" panose="02040604050505020304" pitchFamily="18" charset="0"/>
              </a:rPr>
              <a:t>Negotiation &amp; Dispute Resolution</a:t>
            </a:r>
            <a:r>
              <a:rPr lang="en-US" altLang="en-US" sz="1600" b="1" i="1" baseline="0" dirty="0">
                <a:latin typeface="Century Schoolbook" panose="02040604050505020304" pitchFamily="18" charset="0"/>
              </a:rPr>
              <a:t> Program – www.adr.af.mil</a:t>
            </a:r>
            <a:endParaRPr lang="en-US" altLang="en-US" sz="1600" b="1" i="1" dirty="0">
              <a:latin typeface="Century Schoolbook" panose="02040604050505020304" pitchFamily="18" charset="0"/>
            </a:endParaRPr>
          </a:p>
        </p:txBody>
      </p:sp>
    </p:spTree>
    <p:extLst>
      <p:ext uri="{BB962C8B-B14F-4D97-AF65-F5344CB8AC3E}">
        <p14:creationId xmlns:p14="http://schemas.microsoft.com/office/powerpoint/2010/main" val="7198322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12A805-67F0-99CF-7506-C2ECCD0ECB6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E5E77B7-78E6-926E-A716-8646988EEA7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9AB1AC9-7DA2-DB0B-A078-EF4897343196}"/>
              </a:ext>
            </a:extLst>
          </p:cNvPr>
          <p:cNvSpPr>
            <a:spLocks noGrp="1"/>
          </p:cNvSpPr>
          <p:nvPr>
            <p:ph type="sldNum" sz="quarter" idx="12"/>
          </p:nvPr>
        </p:nvSpPr>
        <p:spPr/>
        <p:txBody>
          <a:bodyPr/>
          <a:lstStyle/>
          <a:p>
            <a:fld id="{1556CF57-A14B-4608-8D05-9E76E80AE330}" type="slidenum">
              <a:rPr lang="en-US" smtClean="0"/>
              <a:t>‹#›</a:t>
            </a:fld>
            <a:endParaRPr lang="en-US"/>
          </a:p>
        </p:txBody>
      </p:sp>
    </p:spTree>
    <p:extLst>
      <p:ext uri="{BB962C8B-B14F-4D97-AF65-F5344CB8AC3E}">
        <p14:creationId xmlns:p14="http://schemas.microsoft.com/office/powerpoint/2010/main" val="5893547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F8890A3-856A-EFB3-F771-56C7B9169B2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AF82AB-FC0E-8B77-F165-E29E385C654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980DA099-FC3C-F5C8-0CBC-AE7828E1E12A}"/>
              </a:ext>
            </a:extLst>
          </p:cNvPr>
          <p:cNvSpPr>
            <a:spLocks noGrp="1"/>
          </p:cNvSpPr>
          <p:nvPr>
            <p:ph type="sldNum" sz="quarter" idx="12"/>
          </p:nvPr>
        </p:nvSpPr>
        <p:spPr/>
        <p:txBody>
          <a:bodyPr/>
          <a:lstStyle/>
          <a:p>
            <a:fld id="{1556CF57-A14B-4608-8D05-9E76E80AE330}" type="slidenum">
              <a:rPr lang="en-US" smtClean="0"/>
              <a:t>‹#›</a:t>
            </a:fld>
            <a:endParaRPr lang="en-US"/>
          </a:p>
        </p:txBody>
      </p:sp>
    </p:spTree>
    <p:extLst>
      <p:ext uri="{BB962C8B-B14F-4D97-AF65-F5344CB8AC3E}">
        <p14:creationId xmlns:p14="http://schemas.microsoft.com/office/powerpoint/2010/main" val="25189759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B57A4-2627-7055-77D9-D8CFEF0D5678}"/>
              </a:ext>
            </a:extLst>
          </p:cNvPr>
          <p:cNvSpPr>
            <a:spLocks noGrp="1"/>
          </p:cNvSpPr>
          <p:nvPr>
            <p:ph type="title" hasCustomPrompt="1"/>
          </p:nvPr>
        </p:nvSpPr>
        <p:spPr/>
        <p:txBody>
          <a:bodyPr/>
          <a:lstStyle>
            <a:lvl1pPr>
              <a:defRPr/>
            </a:lvl1pPr>
          </a:lstStyle>
          <a:p>
            <a:r>
              <a:rPr lang="en-US" dirty="0"/>
              <a:t>Questions?</a:t>
            </a:r>
          </a:p>
        </p:txBody>
      </p:sp>
      <p:sp>
        <p:nvSpPr>
          <p:cNvPr id="3" name="Footer Placeholder 2">
            <a:extLst>
              <a:ext uri="{FF2B5EF4-FFF2-40B4-BE49-F238E27FC236}">
                <a16:creationId xmlns:a16="http://schemas.microsoft.com/office/drawing/2014/main" id="{22858656-769B-9D1B-FBE4-07AA1C977F13}"/>
              </a:ext>
            </a:extLst>
          </p:cNvPr>
          <p:cNvSpPr>
            <a:spLocks noGrp="1"/>
          </p:cNvSpPr>
          <p:nvPr>
            <p:ph type="ftr" sz="quarter" idx="10"/>
          </p:nvPr>
        </p:nvSpPr>
        <p:spPr/>
        <p:txBody>
          <a:bodyPr/>
          <a:lstStyle/>
          <a:p>
            <a:r>
              <a:rPr lang="en-US"/>
              <a:t>www.adr.af.mil</a:t>
            </a:r>
            <a:endParaRPr lang="en-US" dirty="0"/>
          </a:p>
        </p:txBody>
      </p:sp>
      <p:sp>
        <p:nvSpPr>
          <p:cNvPr id="4" name="Slide Number Placeholder 3">
            <a:extLst>
              <a:ext uri="{FF2B5EF4-FFF2-40B4-BE49-F238E27FC236}">
                <a16:creationId xmlns:a16="http://schemas.microsoft.com/office/drawing/2014/main" id="{66348E0A-C916-F388-0B34-6F464F15C690}"/>
              </a:ext>
            </a:extLst>
          </p:cNvPr>
          <p:cNvSpPr>
            <a:spLocks noGrp="1"/>
          </p:cNvSpPr>
          <p:nvPr>
            <p:ph type="sldNum" sz="quarter" idx="11"/>
          </p:nvPr>
        </p:nvSpPr>
        <p:spPr/>
        <p:txBody>
          <a:bodyPr/>
          <a:lstStyle/>
          <a:p>
            <a:fld id="{1556CF57-A14B-4608-8D05-9E76E80AE330}" type="slidenum">
              <a:rPr lang="en-US" smtClean="0"/>
              <a:t>‹#›</a:t>
            </a:fld>
            <a:endParaRPr lang="en-US" dirty="0"/>
          </a:p>
        </p:txBody>
      </p:sp>
      <p:pic>
        <p:nvPicPr>
          <p:cNvPr id="5" name="Picture 4">
            <a:extLst>
              <a:ext uri="{FF2B5EF4-FFF2-40B4-BE49-F238E27FC236}">
                <a16:creationId xmlns:a16="http://schemas.microsoft.com/office/drawing/2014/main" id="{F4EDC70F-C8AE-C9C9-FBD4-EED0AC580F7B}"/>
              </a:ext>
            </a:extLst>
          </p:cNvPr>
          <p:cNvPicPr>
            <a:picLocks noChangeAspect="1"/>
          </p:cNvPicPr>
          <p:nvPr userDrawn="1"/>
        </p:nvPicPr>
        <p:blipFill>
          <a:blip r:embed="rId2"/>
          <a:stretch>
            <a:fillRect/>
          </a:stretch>
        </p:blipFill>
        <p:spPr>
          <a:xfrm>
            <a:off x="822960" y="2112482"/>
            <a:ext cx="3861915" cy="3861915"/>
          </a:xfrm>
          <a:prstGeom prst="rect">
            <a:avLst/>
          </a:prstGeom>
        </p:spPr>
      </p:pic>
      <p:pic>
        <p:nvPicPr>
          <p:cNvPr id="6" name="Picture 5">
            <a:extLst>
              <a:ext uri="{FF2B5EF4-FFF2-40B4-BE49-F238E27FC236}">
                <a16:creationId xmlns:a16="http://schemas.microsoft.com/office/drawing/2014/main" id="{E71B9F51-CE83-5F27-4A1B-C7E2D8459352}"/>
              </a:ext>
            </a:extLst>
          </p:cNvPr>
          <p:cNvPicPr>
            <a:picLocks noChangeAspect="1"/>
          </p:cNvPicPr>
          <p:nvPr userDrawn="1"/>
        </p:nvPicPr>
        <p:blipFill>
          <a:blip r:embed="rId3"/>
          <a:stretch>
            <a:fillRect/>
          </a:stretch>
        </p:blipFill>
        <p:spPr>
          <a:xfrm>
            <a:off x="5175423" y="2689746"/>
            <a:ext cx="1871634" cy="262150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xtBox 6">
            <a:extLst>
              <a:ext uri="{FF2B5EF4-FFF2-40B4-BE49-F238E27FC236}">
                <a16:creationId xmlns:a16="http://schemas.microsoft.com/office/drawing/2014/main" id="{FD29BA6B-6146-547D-8323-30834DF4EF13}"/>
              </a:ext>
            </a:extLst>
          </p:cNvPr>
          <p:cNvSpPr txBox="1"/>
          <p:nvPr userDrawn="1"/>
        </p:nvSpPr>
        <p:spPr>
          <a:xfrm>
            <a:off x="7507127" y="2115629"/>
            <a:ext cx="3858768" cy="3858768"/>
          </a:xfrm>
          <a:prstGeom prst="rect">
            <a:avLst/>
          </a:prstGeom>
          <a:ln w="38100"/>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sz="2000" b="1" dirty="0"/>
              <a:t>Ms. Kimberly A. </a:t>
            </a:r>
            <a:r>
              <a:rPr lang="en-US" sz="2000" b="1" dirty="0" err="1"/>
              <a:t>Mlinaz</a:t>
            </a:r>
            <a:r>
              <a:rPr lang="en-US" sz="2000" b="1" dirty="0"/>
              <a:t>, J.D.</a:t>
            </a:r>
          </a:p>
          <a:p>
            <a:r>
              <a:rPr lang="en-US" dirty="0"/>
              <a:t>Director</a:t>
            </a:r>
          </a:p>
          <a:p>
            <a:r>
              <a:rPr lang="en-US" dirty="0"/>
              <a:t>Negotiation &amp; Dispute Resolution</a:t>
            </a:r>
          </a:p>
          <a:p>
            <a:endParaRPr lang="en-US" dirty="0"/>
          </a:p>
          <a:p>
            <a:r>
              <a:rPr lang="en-US" dirty="0"/>
              <a:t>(571) 256-6658 (DSN 260)</a:t>
            </a:r>
          </a:p>
          <a:p>
            <a:r>
              <a:rPr lang="en-US" dirty="0"/>
              <a:t>Cell: (202) 528-2470</a:t>
            </a:r>
          </a:p>
          <a:p>
            <a:r>
              <a:rPr lang="en-US" dirty="0"/>
              <a:t>kimberly.mlinaz@us.af.mil</a:t>
            </a:r>
          </a:p>
          <a:p>
            <a:r>
              <a:rPr lang="en-US" u="sng" dirty="0"/>
              <a:t>YouTube</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u="none" kern="0" dirty="0">
                <a:solidFill>
                  <a:schemeClr val="accent2"/>
                </a:solidFill>
                <a:effectLst/>
                <a:latin typeface="+mn-lt"/>
                <a:ea typeface="Times New Roman" panose="02020603050405020304" pitchFamily="18" charset="0"/>
                <a:cs typeface="Times New Roman" panose="02020603050405020304" pitchFamily="18" charset="0"/>
              </a:rPr>
              <a:t>https://www.youtube.com/@airforcenegotiationdispute8925</a:t>
            </a:r>
            <a:endParaRPr lang="en-US" sz="1800" u="none" kern="100" dirty="0">
              <a:solidFill>
                <a:schemeClr val="accent2"/>
              </a:solidFill>
              <a:effectLst/>
              <a:latin typeface="+mn-lt"/>
              <a:ea typeface="Times New Roman" panose="02020603050405020304" pitchFamily="18" charset="0"/>
              <a:cs typeface="Times New Roman" panose="02020603050405020304" pitchFamily="18" charset="0"/>
            </a:endParaRPr>
          </a:p>
          <a:p>
            <a:r>
              <a:rPr lang="en-US" u="sng" dirty="0"/>
              <a:t>LinkedIn</a:t>
            </a:r>
            <a:r>
              <a:rPr lang="en-US" dirty="0"/>
              <a:t>:</a:t>
            </a:r>
          </a:p>
          <a:p>
            <a:r>
              <a:rPr lang="en-US" dirty="0"/>
              <a:t>https://linkedin.</a:t>
            </a:r>
            <a:r>
              <a:rPr lang="en-US" dirty="0">
                <a:solidFill>
                  <a:schemeClr val="accent2"/>
                </a:solidFill>
              </a:rPr>
              <a:t>com</a:t>
            </a:r>
            <a:r>
              <a:rPr lang="en-US" dirty="0"/>
              <a:t>/in/Kimberly-Mlinaz</a:t>
            </a:r>
          </a:p>
        </p:txBody>
      </p:sp>
      <p:pic>
        <p:nvPicPr>
          <p:cNvPr id="8" name="Picture 7">
            <a:extLst>
              <a:ext uri="{FF2B5EF4-FFF2-40B4-BE49-F238E27FC236}">
                <a16:creationId xmlns:a16="http://schemas.microsoft.com/office/drawing/2014/main" id="{170E3D4D-CDC6-9A2F-13AA-3A3EAAE3CC45}"/>
              </a:ext>
            </a:extLst>
          </p:cNvPr>
          <p:cNvPicPr>
            <a:picLocks noChangeAspect="1"/>
          </p:cNvPicPr>
          <p:nvPr userDrawn="1"/>
        </p:nvPicPr>
        <p:blipFill>
          <a:blip r:embed="rId2"/>
          <a:stretch>
            <a:fillRect/>
          </a:stretch>
        </p:blipFill>
        <p:spPr>
          <a:xfrm>
            <a:off x="822960" y="2102399"/>
            <a:ext cx="3861915" cy="3861915"/>
          </a:xfrm>
          <a:prstGeom prst="rect">
            <a:avLst/>
          </a:prstGeom>
        </p:spPr>
      </p:pic>
      <p:pic>
        <p:nvPicPr>
          <p:cNvPr id="9" name="Picture 8">
            <a:extLst>
              <a:ext uri="{FF2B5EF4-FFF2-40B4-BE49-F238E27FC236}">
                <a16:creationId xmlns:a16="http://schemas.microsoft.com/office/drawing/2014/main" id="{C5708BAC-B6AB-740B-E26A-60C574AB1905}"/>
              </a:ext>
            </a:extLst>
          </p:cNvPr>
          <p:cNvPicPr>
            <a:picLocks noChangeAspect="1"/>
          </p:cNvPicPr>
          <p:nvPr userDrawn="1"/>
        </p:nvPicPr>
        <p:blipFill>
          <a:blip r:embed="rId3"/>
          <a:stretch>
            <a:fillRect/>
          </a:stretch>
        </p:blipFill>
        <p:spPr>
          <a:xfrm>
            <a:off x="5175423" y="2679663"/>
            <a:ext cx="1871634" cy="262150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1575612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23C9F-E5B0-5A44-0030-154B026EA9C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4BB64D3-183B-81B3-29C1-FA365B3C507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50690D7-D22F-3BBD-52A1-572B1F3DC860}"/>
              </a:ext>
            </a:extLst>
          </p:cNvPr>
          <p:cNvSpPr>
            <a:spLocks noGrp="1"/>
          </p:cNvSpPr>
          <p:nvPr>
            <p:ph type="dt" sz="half" idx="10"/>
          </p:nvPr>
        </p:nvSpPr>
        <p:spPr/>
        <p:txBody>
          <a:bodyPr/>
          <a:lstStyle/>
          <a:p>
            <a:fld id="{7FF7F090-5F6F-4152-9681-EADD763BD6E3}" type="datetimeFigureOut">
              <a:rPr lang="en-US" smtClean="0"/>
              <a:t>8/5/2026</a:t>
            </a:fld>
            <a:endParaRPr lang="en-US"/>
          </a:p>
        </p:txBody>
      </p:sp>
      <p:sp>
        <p:nvSpPr>
          <p:cNvPr id="5" name="Footer Placeholder 4">
            <a:extLst>
              <a:ext uri="{FF2B5EF4-FFF2-40B4-BE49-F238E27FC236}">
                <a16:creationId xmlns:a16="http://schemas.microsoft.com/office/drawing/2014/main" id="{C8E16BA9-0C3D-012C-0CF2-4DEFB0EE27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82BA7B-911B-B53E-DB20-FA97753E54FE}"/>
              </a:ext>
            </a:extLst>
          </p:cNvPr>
          <p:cNvSpPr>
            <a:spLocks noGrp="1"/>
          </p:cNvSpPr>
          <p:nvPr>
            <p:ph type="sldNum" sz="quarter" idx="12"/>
          </p:nvPr>
        </p:nvSpPr>
        <p:spPr/>
        <p:txBody>
          <a:bodyPr/>
          <a:lstStyle/>
          <a:p>
            <a:fld id="{10F9EF37-8454-4F6D-9209-49754E31D0B1}" type="slidenum">
              <a:rPr lang="en-US" smtClean="0"/>
              <a:t>‹#›</a:t>
            </a:fld>
            <a:endParaRPr lang="en-US"/>
          </a:p>
        </p:txBody>
      </p:sp>
    </p:spTree>
    <p:extLst>
      <p:ext uri="{BB962C8B-B14F-4D97-AF65-F5344CB8AC3E}">
        <p14:creationId xmlns:p14="http://schemas.microsoft.com/office/powerpoint/2010/main" val="25463507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3EA78-AB06-951C-79EA-AC87E3A5655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52E4379-6A19-231E-A845-E7AFE9180B9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43BE4D-C7C5-3B0C-5779-695500605B0B}"/>
              </a:ext>
            </a:extLst>
          </p:cNvPr>
          <p:cNvSpPr>
            <a:spLocks noGrp="1"/>
          </p:cNvSpPr>
          <p:nvPr>
            <p:ph type="dt" sz="half" idx="10"/>
          </p:nvPr>
        </p:nvSpPr>
        <p:spPr/>
        <p:txBody>
          <a:bodyPr/>
          <a:lstStyle/>
          <a:p>
            <a:fld id="{7FF7F090-5F6F-4152-9681-EADD763BD6E3}" type="datetimeFigureOut">
              <a:rPr lang="en-US" smtClean="0"/>
              <a:t>8/5/2026</a:t>
            </a:fld>
            <a:endParaRPr lang="en-US"/>
          </a:p>
        </p:txBody>
      </p:sp>
      <p:sp>
        <p:nvSpPr>
          <p:cNvPr id="5" name="Footer Placeholder 4">
            <a:extLst>
              <a:ext uri="{FF2B5EF4-FFF2-40B4-BE49-F238E27FC236}">
                <a16:creationId xmlns:a16="http://schemas.microsoft.com/office/drawing/2014/main" id="{15DCA182-355D-2DE6-DDF8-1CE7B62D85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30B8A3-76DC-AF20-ADD0-1E9EFA55A8D1}"/>
              </a:ext>
            </a:extLst>
          </p:cNvPr>
          <p:cNvSpPr>
            <a:spLocks noGrp="1"/>
          </p:cNvSpPr>
          <p:nvPr>
            <p:ph type="sldNum" sz="quarter" idx="12"/>
          </p:nvPr>
        </p:nvSpPr>
        <p:spPr/>
        <p:txBody>
          <a:bodyPr/>
          <a:lstStyle/>
          <a:p>
            <a:fld id="{10F9EF37-8454-4F6D-9209-49754E31D0B1}" type="slidenum">
              <a:rPr lang="en-US" smtClean="0"/>
              <a:t>‹#›</a:t>
            </a:fld>
            <a:endParaRPr lang="en-US"/>
          </a:p>
        </p:txBody>
      </p:sp>
    </p:spTree>
    <p:extLst>
      <p:ext uri="{BB962C8B-B14F-4D97-AF65-F5344CB8AC3E}">
        <p14:creationId xmlns:p14="http://schemas.microsoft.com/office/powerpoint/2010/main" val="6777629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6FA1F-467C-9E82-6F71-24FD08B3018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984DFAB-9073-8E55-EF09-A6DB5F5EC70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DE0B4E4-E1B9-F09B-E227-04ED8A7C8F0F}"/>
              </a:ext>
            </a:extLst>
          </p:cNvPr>
          <p:cNvSpPr>
            <a:spLocks noGrp="1"/>
          </p:cNvSpPr>
          <p:nvPr>
            <p:ph type="dt" sz="half" idx="10"/>
          </p:nvPr>
        </p:nvSpPr>
        <p:spPr/>
        <p:txBody>
          <a:bodyPr/>
          <a:lstStyle/>
          <a:p>
            <a:fld id="{7FF7F090-5F6F-4152-9681-EADD763BD6E3}" type="datetimeFigureOut">
              <a:rPr lang="en-US" smtClean="0"/>
              <a:t>8/5/2026</a:t>
            </a:fld>
            <a:endParaRPr lang="en-US"/>
          </a:p>
        </p:txBody>
      </p:sp>
      <p:sp>
        <p:nvSpPr>
          <p:cNvPr id="5" name="Footer Placeholder 4">
            <a:extLst>
              <a:ext uri="{FF2B5EF4-FFF2-40B4-BE49-F238E27FC236}">
                <a16:creationId xmlns:a16="http://schemas.microsoft.com/office/drawing/2014/main" id="{D3A73AE0-228B-1205-B1B2-DBFECCB2E5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428CEF-DC61-8EC3-493B-DA708A594B04}"/>
              </a:ext>
            </a:extLst>
          </p:cNvPr>
          <p:cNvSpPr>
            <a:spLocks noGrp="1"/>
          </p:cNvSpPr>
          <p:nvPr>
            <p:ph type="sldNum" sz="quarter" idx="12"/>
          </p:nvPr>
        </p:nvSpPr>
        <p:spPr/>
        <p:txBody>
          <a:bodyPr/>
          <a:lstStyle/>
          <a:p>
            <a:fld id="{10F9EF37-8454-4F6D-9209-49754E31D0B1}" type="slidenum">
              <a:rPr lang="en-US" smtClean="0"/>
              <a:t>‹#›</a:t>
            </a:fld>
            <a:endParaRPr lang="en-US"/>
          </a:p>
        </p:txBody>
      </p:sp>
    </p:spTree>
    <p:extLst>
      <p:ext uri="{BB962C8B-B14F-4D97-AF65-F5344CB8AC3E}">
        <p14:creationId xmlns:p14="http://schemas.microsoft.com/office/powerpoint/2010/main" val="33333133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290BB-A341-9875-E512-09FF80FD07F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8988E06-BD1F-E774-E15D-784ED2F8CBC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EF4A068-21C0-8607-D082-3EF75FF5101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38E8B5A-D411-D4B0-B524-DEA6BDA45DD6}"/>
              </a:ext>
            </a:extLst>
          </p:cNvPr>
          <p:cNvSpPr>
            <a:spLocks noGrp="1"/>
          </p:cNvSpPr>
          <p:nvPr>
            <p:ph type="dt" sz="half" idx="10"/>
          </p:nvPr>
        </p:nvSpPr>
        <p:spPr/>
        <p:txBody>
          <a:bodyPr/>
          <a:lstStyle/>
          <a:p>
            <a:fld id="{7FF7F090-5F6F-4152-9681-EADD763BD6E3}" type="datetimeFigureOut">
              <a:rPr lang="en-US" smtClean="0"/>
              <a:t>8/5/2026</a:t>
            </a:fld>
            <a:endParaRPr lang="en-US"/>
          </a:p>
        </p:txBody>
      </p:sp>
      <p:sp>
        <p:nvSpPr>
          <p:cNvPr id="6" name="Footer Placeholder 5">
            <a:extLst>
              <a:ext uri="{FF2B5EF4-FFF2-40B4-BE49-F238E27FC236}">
                <a16:creationId xmlns:a16="http://schemas.microsoft.com/office/drawing/2014/main" id="{A91441DA-E997-9E69-96AC-39A089A59C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D59DC64-277C-D43A-CEA5-031BA6DEB035}"/>
              </a:ext>
            </a:extLst>
          </p:cNvPr>
          <p:cNvSpPr>
            <a:spLocks noGrp="1"/>
          </p:cNvSpPr>
          <p:nvPr>
            <p:ph type="sldNum" sz="quarter" idx="12"/>
          </p:nvPr>
        </p:nvSpPr>
        <p:spPr/>
        <p:txBody>
          <a:bodyPr/>
          <a:lstStyle/>
          <a:p>
            <a:fld id="{10F9EF37-8454-4F6D-9209-49754E31D0B1}" type="slidenum">
              <a:rPr lang="en-US" smtClean="0"/>
              <a:t>‹#›</a:t>
            </a:fld>
            <a:endParaRPr lang="en-US"/>
          </a:p>
        </p:txBody>
      </p:sp>
    </p:spTree>
    <p:extLst>
      <p:ext uri="{BB962C8B-B14F-4D97-AF65-F5344CB8AC3E}">
        <p14:creationId xmlns:p14="http://schemas.microsoft.com/office/powerpoint/2010/main" val="37819302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6005C-C17B-BF49-3739-E6E7772552F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4B13EF-7D63-98C6-5437-E6F13784264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054C306-4C67-3FE5-7693-23F37A399F3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223A085-DF64-445E-D63F-FAA3A5B4B33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C1DC749-0978-9EC6-15A3-61D1DB49A19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36B1EB-CDB5-735C-F9C4-A7A4270312DF}"/>
              </a:ext>
            </a:extLst>
          </p:cNvPr>
          <p:cNvSpPr>
            <a:spLocks noGrp="1"/>
          </p:cNvSpPr>
          <p:nvPr>
            <p:ph type="dt" sz="half" idx="10"/>
          </p:nvPr>
        </p:nvSpPr>
        <p:spPr/>
        <p:txBody>
          <a:bodyPr/>
          <a:lstStyle/>
          <a:p>
            <a:fld id="{7FF7F090-5F6F-4152-9681-EADD763BD6E3}" type="datetimeFigureOut">
              <a:rPr lang="en-US" smtClean="0"/>
              <a:t>8/5/2026</a:t>
            </a:fld>
            <a:endParaRPr lang="en-US"/>
          </a:p>
        </p:txBody>
      </p:sp>
      <p:sp>
        <p:nvSpPr>
          <p:cNvPr id="8" name="Footer Placeholder 7">
            <a:extLst>
              <a:ext uri="{FF2B5EF4-FFF2-40B4-BE49-F238E27FC236}">
                <a16:creationId xmlns:a16="http://schemas.microsoft.com/office/drawing/2014/main" id="{B5D96D94-7AF5-7E86-5971-D7A6F5B28A9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D6942E-8D12-6A14-B7A1-5FA98B67CF59}"/>
              </a:ext>
            </a:extLst>
          </p:cNvPr>
          <p:cNvSpPr>
            <a:spLocks noGrp="1"/>
          </p:cNvSpPr>
          <p:nvPr>
            <p:ph type="sldNum" sz="quarter" idx="12"/>
          </p:nvPr>
        </p:nvSpPr>
        <p:spPr/>
        <p:txBody>
          <a:bodyPr/>
          <a:lstStyle/>
          <a:p>
            <a:fld id="{10F9EF37-8454-4F6D-9209-49754E31D0B1}" type="slidenum">
              <a:rPr lang="en-US" smtClean="0"/>
              <a:t>‹#›</a:t>
            </a:fld>
            <a:endParaRPr lang="en-US"/>
          </a:p>
        </p:txBody>
      </p:sp>
    </p:spTree>
    <p:extLst>
      <p:ext uri="{BB962C8B-B14F-4D97-AF65-F5344CB8AC3E}">
        <p14:creationId xmlns:p14="http://schemas.microsoft.com/office/powerpoint/2010/main" val="9998391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F361C-1C01-3B06-A267-D7E2709DC8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2AC24E9-5E9A-8EB2-BA20-F0B4F193F91A}"/>
              </a:ext>
            </a:extLst>
          </p:cNvPr>
          <p:cNvSpPr>
            <a:spLocks noGrp="1"/>
          </p:cNvSpPr>
          <p:nvPr>
            <p:ph type="dt" sz="half" idx="10"/>
          </p:nvPr>
        </p:nvSpPr>
        <p:spPr/>
        <p:txBody>
          <a:bodyPr/>
          <a:lstStyle/>
          <a:p>
            <a:fld id="{7FF7F090-5F6F-4152-9681-EADD763BD6E3}" type="datetimeFigureOut">
              <a:rPr lang="en-US" smtClean="0"/>
              <a:t>8/5/2026</a:t>
            </a:fld>
            <a:endParaRPr lang="en-US"/>
          </a:p>
        </p:txBody>
      </p:sp>
      <p:sp>
        <p:nvSpPr>
          <p:cNvPr id="4" name="Footer Placeholder 3">
            <a:extLst>
              <a:ext uri="{FF2B5EF4-FFF2-40B4-BE49-F238E27FC236}">
                <a16:creationId xmlns:a16="http://schemas.microsoft.com/office/drawing/2014/main" id="{1655503B-671F-8117-9AEC-856F7505D59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ED2580C-FBF2-5499-FC59-D62799F07CB7}"/>
              </a:ext>
            </a:extLst>
          </p:cNvPr>
          <p:cNvSpPr>
            <a:spLocks noGrp="1"/>
          </p:cNvSpPr>
          <p:nvPr>
            <p:ph type="sldNum" sz="quarter" idx="12"/>
          </p:nvPr>
        </p:nvSpPr>
        <p:spPr/>
        <p:txBody>
          <a:bodyPr/>
          <a:lstStyle/>
          <a:p>
            <a:fld id="{10F9EF37-8454-4F6D-9209-49754E31D0B1}" type="slidenum">
              <a:rPr lang="en-US" smtClean="0"/>
              <a:t>‹#›</a:t>
            </a:fld>
            <a:endParaRPr lang="en-US"/>
          </a:p>
        </p:txBody>
      </p:sp>
    </p:spTree>
    <p:extLst>
      <p:ext uri="{BB962C8B-B14F-4D97-AF65-F5344CB8AC3E}">
        <p14:creationId xmlns:p14="http://schemas.microsoft.com/office/powerpoint/2010/main" val="20073179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514FE3C-3A90-7EA9-70A7-A99949D48860}"/>
              </a:ext>
            </a:extLst>
          </p:cNvPr>
          <p:cNvSpPr>
            <a:spLocks noGrp="1"/>
          </p:cNvSpPr>
          <p:nvPr>
            <p:ph type="dt" sz="half" idx="10"/>
          </p:nvPr>
        </p:nvSpPr>
        <p:spPr/>
        <p:txBody>
          <a:bodyPr/>
          <a:lstStyle/>
          <a:p>
            <a:fld id="{7FF7F090-5F6F-4152-9681-EADD763BD6E3}" type="datetimeFigureOut">
              <a:rPr lang="en-US" smtClean="0"/>
              <a:t>8/5/2026</a:t>
            </a:fld>
            <a:endParaRPr lang="en-US"/>
          </a:p>
        </p:txBody>
      </p:sp>
      <p:sp>
        <p:nvSpPr>
          <p:cNvPr id="3" name="Footer Placeholder 2">
            <a:extLst>
              <a:ext uri="{FF2B5EF4-FFF2-40B4-BE49-F238E27FC236}">
                <a16:creationId xmlns:a16="http://schemas.microsoft.com/office/drawing/2014/main" id="{CFC42328-1141-7165-C132-32BA734B93C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471BD1A-0878-02BF-7F47-9C9634396BBA}"/>
              </a:ext>
            </a:extLst>
          </p:cNvPr>
          <p:cNvSpPr>
            <a:spLocks noGrp="1"/>
          </p:cNvSpPr>
          <p:nvPr>
            <p:ph type="sldNum" sz="quarter" idx="12"/>
          </p:nvPr>
        </p:nvSpPr>
        <p:spPr/>
        <p:txBody>
          <a:bodyPr/>
          <a:lstStyle/>
          <a:p>
            <a:fld id="{10F9EF37-8454-4F6D-9209-49754E31D0B1}" type="slidenum">
              <a:rPr lang="en-US" smtClean="0"/>
              <a:t>‹#›</a:t>
            </a:fld>
            <a:endParaRPr lang="en-US"/>
          </a:p>
        </p:txBody>
      </p:sp>
    </p:spTree>
    <p:extLst>
      <p:ext uri="{BB962C8B-B14F-4D97-AF65-F5344CB8AC3E}">
        <p14:creationId xmlns:p14="http://schemas.microsoft.com/office/powerpoint/2010/main" val="22895693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68279B-F1D5-B0BF-7D25-A7E985158B2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718762E-1E21-6C3B-E6E9-90859A3AE5D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33E165BA-934B-C06F-3285-DC74AFDF5511}"/>
              </a:ext>
            </a:extLst>
          </p:cNvPr>
          <p:cNvSpPr>
            <a:spLocks noGrp="1"/>
          </p:cNvSpPr>
          <p:nvPr>
            <p:ph type="sldNum" sz="quarter" idx="12"/>
          </p:nvPr>
        </p:nvSpPr>
        <p:spPr/>
        <p:txBody>
          <a:bodyPr/>
          <a:lstStyle/>
          <a:p>
            <a:fld id="{1556CF57-A14B-4608-8D05-9E76E80AE330}" type="slidenum">
              <a:rPr lang="en-US" smtClean="0"/>
              <a:t>‹#›</a:t>
            </a:fld>
            <a:endParaRPr lang="en-US"/>
          </a:p>
        </p:txBody>
      </p:sp>
    </p:spTree>
    <p:extLst>
      <p:ext uri="{BB962C8B-B14F-4D97-AF65-F5344CB8AC3E}">
        <p14:creationId xmlns:p14="http://schemas.microsoft.com/office/powerpoint/2010/main" val="8088823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58C87-7D7C-8782-5995-82B4F0C543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F17A056-FD44-CFEA-139E-03F5CC70BE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607C11E-9A7A-FA20-0F1B-6A0DB535E1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C9FA41-8BAA-636D-60BD-B9F4D3F54FE0}"/>
              </a:ext>
            </a:extLst>
          </p:cNvPr>
          <p:cNvSpPr>
            <a:spLocks noGrp="1"/>
          </p:cNvSpPr>
          <p:nvPr>
            <p:ph type="dt" sz="half" idx="10"/>
          </p:nvPr>
        </p:nvSpPr>
        <p:spPr/>
        <p:txBody>
          <a:bodyPr/>
          <a:lstStyle/>
          <a:p>
            <a:fld id="{7FF7F090-5F6F-4152-9681-EADD763BD6E3}" type="datetimeFigureOut">
              <a:rPr lang="en-US" smtClean="0"/>
              <a:t>8/5/2026</a:t>
            </a:fld>
            <a:endParaRPr lang="en-US"/>
          </a:p>
        </p:txBody>
      </p:sp>
      <p:sp>
        <p:nvSpPr>
          <p:cNvPr id="6" name="Footer Placeholder 5">
            <a:extLst>
              <a:ext uri="{FF2B5EF4-FFF2-40B4-BE49-F238E27FC236}">
                <a16:creationId xmlns:a16="http://schemas.microsoft.com/office/drawing/2014/main" id="{0944B5EB-17B2-85B2-D2C6-5D7FC86544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6839CB9-9C26-C780-DEA1-99D032073900}"/>
              </a:ext>
            </a:extLst>
          </p:cNvPr>
          <p:cNvSpPr>
            <a:spLocks noGrp="1"/>
          </p:cNvSpPr>
          <p:nvPr>
            <p:ph type="sldNum" sz="quarter" idx="12"/>
          </p:nvPr>
        </p:nvSpPr>
        <p:spPr/>
        <p:txBody>
          <a:bodyPr/>
          <a:lstStyle/>
          <a:p>
            <a:fld id="{10F9EF37-8454-4F6D-9209-49754E31D0B1}" type="slidenum">
              <a:rPr lang="en-US" smtClean="0"/>
              <a:t>‹#›</a:t>
            </a:fld>
            <a:endParaRPr lang="en-US"/>
          </a:p>
        </p:txBody>
      </p:sp>
    </p:spTree>
    <p:extLst>
      <p:ext uri="{BB962C8B-B14F-4D97-AF65-F5344CB8AC3E}">
        <p14:creationId xmlns:p14="http://schemas.microsoft.com/office/powerpoint/2010/main" val="8979545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65748-FD2D-EF02-E184-388B38C1A53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4F77882-B897-1407-68C3-DF508E156D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C536DAF-18CC-FBFC-9D58-23F2E463AC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CC0353-58E9-6066-B477-C193FC5A1DF1}"/>
              </a:ext>
            </a:extLst>
          </p:cNvPr>
          <p:cNvSpPr>
            <a:spLocks noGrp="1"/>
          </p:cNvSpPr>
          <p:nvPr>
            <p:ph type="dt" sz="half" idx="10"/>
          </p:nvPr>
        </p:nvSpPr>
        <p:spPr/>
        <p:txBody>
          <a:bodyPr/>
          <a:lstStyle/>
          <a:p>
            <a:fld id="{7FF7F090-5F6F-4152-9681-EADD763BD6E3}" type="datetimeFigureOut">
              <a:rPr lang="en-US" smtClean="0"/>
              <a:t>8/5/2026</a:t>
            </a:fld>
            <a:endParaRPr lang="en-US"/>
          </a:p>
        </p:txBody>
      </p:sp>
      <p:sp>
        <p:nvSpPr>
          <p:cNvPr id="6" name="Footer Placeholder 5">
            <a:extLst>
              <a:ext uri="{FF2B5EF4-FFF2-40B4-BE49-F238E27FC236}">
                <a16:creationId xmlns:a16="http://schemas.microsoft.com/office/drawing/2014/main" id="{0FD19835-1569-92FB-F11A-827D856C0B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613CEE-FF5B-01A8-0F2E-D24CC6F6C096}"/>
              </a:ext>
            </a:extLst>
          </p:cNvPr>
          <p:cNvSpPr>
            <a:spLocks noGrp="1"/>
          </p:cNvSpPr>
          <p:nvPr>
            <p:ph type="sldNum" sz="quarter" idx="12"/>
          </p:nvPr>
        </p:nvSpPr>
        <p:spPr/>
        <p:txBody>
          <a:bodyPr/>
          <a:lstStyle/>
          <a:p>
            <a:fld id="{10F9EF37-8454-4F6D-9209-49754E31D0B1}" type="slidenum">
              <a:rPr lang="en-US" smtClean="0"/>
              <a:t>‹#›</a:t>
            </a:fld>
            <a:endParaRPr lang="en-US"/>
          </a:p>
        </p:txBody>
      </p:sp>
    </p:spTree>
    <p:extLst>
      <p:ext uri="{BB962C8B-B14F-4D97-AF65-F5344CB8AC3E}">
        <p14:creationId xmlns:p14="http://schemas.microsoft.com/office/powerpoint/2010/main" val="18755549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82216-C86C-BBF4-B5D0-D0CEFE7A544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B72D138-4D3B-84C9-60B5-72520DCA09D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CEE611-08B7-21E7-AF80-25F5918546F2}"/>
              </a:ext>
            </a:extLst>
          </p:cNvPr>
          <p:cNvSpPr>
            <a:spLocks noGrp="1"/>
          </p:cNvSpPr>
          <p:nvPr>
            <p:ph type="dt" sz="half" idx="10"/>
          </p:nvPr>
        </p:nvSpPr>
        <p:spPr/>
        <p:txBody>
          <a:bodyPr/>
          <a:lstStyle/>
          <a:p>
            <a:fld id="{7FF7F090-5F6F-4152-9681-EADD763BD6E3}" type="datetimeFigureOut">
              <a:rPr lang="en-US" smtClean="0"/>
              <a:t>8/5/2026</a:t>
            </a:fld>
            <a:endParaRPr lang="en-US"/>
          </a:p>
        </p:txBody>
      </p:sp>
      <p:sp>
        <p:nvSpPr>
          <p:cNvPr id="5" name="Footer Placeholder 4">
            <a:extLst>
              <a:ext uri="{FF2B5EF4-FFF2-40B4-BE49-F238E27FC236}">
                <a16:creationId xmlns:a16="http://schemas.microsoft.com/office/drawing/2014/main" id="{E6FEED92-74F7-6307-6DF0-D53B36D649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6AE69F-BD43-C96B-E0FB-AA9E904F453B}"/>
              </a:ext>
            </a:extLst>
          </p:cNvPr>
          <p:cNvSpPr>
            <a:spLocks noGrp="1"/>
          </p:cNvSpPr>
          <p:nvPr>
            <p:ph type="sldNum" sz="quarter" idx="12"/>
          </p:nvPr>
        </p:nvSpPr>
        <p:spPr/>
        <p:txBody>
          <a:bodyPr/>
          <a:lstStyle/>
          <a:p>
            <a:fld id="{10F9EF37-8454-4F6D-9209-49754E31D0B1}" type="slidenum">
              <a:rPr lang="en-US" smtClean="0"/>
              <a:t>‹#›</a:t>
            </a:fld>
            <a:endParaRPr lang="en-US"/>
          </a:p>
        </p:txBody>
      </p:sp>
    </p:spTree>
    <p:extLst>
      <p:ext uri="{BB962C8B-B14F-4D97-AF65-F5344CB8AC3E}">
        <p14:creationId xmlns:p14="http://schemas.microsoft.com/office/powerpoint/2010/main" val="11871083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B6AB686-BC3B-8C23-C13A-D584A88FA52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389AFF1-82FF-7807-3DA3-A206EFF9F81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E3DD91-EE54-2DEC-B06F-C20E9AAF49C8}"/>
              </a:ext>
            </a:extLst>
          </p:cNvPr>
          <p:cNvSpPr>
            <a:spLocks noGrp="1"/>
          </p:cNvSpPr>
          <p:nvPr>
            <p:ph type="dt" sz="half" idx="10"/>
          </p:nvPr>
        </p:nvSpPr>
        <p:spPr/>
        <p:txBody>
          <a:bodyPr/>
          <a:lstStyle/>
          <a:p>
            <a:fld id="{7FF7F090-5F6F-4152-9681-EADD763BD6E3}" type="datetimeFigureOut">
              <a:rPr lang="en-US" smtClean="0"/>
              <a:t>8/5/2026</a:t>
            </a:fld>
            <a:endParaRPr lang="en-US"/>
          </a:p>
        </p:txBody>
      </p:sp>
      <p:sp>
        <p:nvSpPr>
          <p:cNvPr id="5" name="Footer Placeholder 4">
            <a:extLst>
              <a:ext uri="{FF2B5EF4-FFF2-40B4-BE49-F238E27FC236}">
                <a16:creationId xmlns:a16="http://schemas.microsoft.com/office/drawing/2014/main" id="{6A0C8D3D-CB4D-733E-5D43-4F9F024622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84C10B-79E5-00F4-5A57-3A5550BFF483}"/>
              </a:ext>
            </a:extLst>
          </p:cNvPr>
          <p:cNvSpPr>
            <a:spLocks noGrp="1"/>
          </p:cNvSpPr>
          <p:nvPr>
            <p:ph type="sldNum" sz="quarter" idx="12"/>
          </p:nvPr>
        </p:nvSpPr>
        <p:spPr/>
        <p:txBody>
          <a:bodyPr/>
          <a:lstStyle/>
          <a:p>
            <a:fld id="{10F9EF37-8454-4F6D-9209-49754E31D0B1}" type="slidenum">
              <a:rPr lang="en-US" smtClean="0"/>
              <a:t>‹#›</a:t>
            </a:fld>
            <a:endParaRPr lang="en-US"/>
          </a:p>
        </p:txBody>
      </p:sp>
    </p:spTree>
    <p:extLst>
      <p:ext uri="{BB962C8B-B14F-4D97-AF65-F5344CB8AC3E}">
        <p14:creationId xmlns:p14="http://schemas.microsoft.com/office/powerpoint/2010/main" val="18635147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82978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6FEDE-4C00-3650-B351-F54CCDD80FE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7C3607F-CD86-DC5F-51AE-37AA35121D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D6F1F3DB-1F58-24BD-61FD-4FEA026E960B}"/>
              </a:ext>
            </a:extLst>
          </p:cNvPr>
          <p:cNvSpPr>
            <a:spLocks noGrp="1"/>
          </p:cNvSpPr>
          <p:nvPr>
            <p:ph type="sldNum" sz="quarter" idx="12"/>
          </p:nvPr>
        </p:nvSpPr>
        <p:spPr/>
        <p:txBody>
          <a:bodyPr/>
          <a:lstStyle/>
          <a:p>
            <a:fld id="{1556CF57-A14B-4608-8D05-9E76E80AE330}" type="slidenum">
              <a:rPr lang="en-US" smtClean="0"/>
              <a:t>‹#›</a:t>
            </a:fld>
            <a:endParaRPr lang="en-US"/>
          </a:p>
        </p:txBody>
      </p:sp>
    </p:spTree>
    <p:extLst>
      <p:ext uri="{BB962C8B-B14F-4D97-AF65-F5344CB8AC3E}">
        <p14:creationId xmlns:p14="http://schemas.microsoft.com/office/powerpoint/2010/main" val="790483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2C2AF-2F5F-E4DC-9410-CC9B6537459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0817E76-E366-7CB7-D19F-BB1911BFAD8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D9A4EAB-D7CE-79EC-00C3-EC1DB7F88E5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93338E5-A1F1-7566-E2B1-FBF1CA43BEF9}"/>
              </a:ext>
            </a:extLst>
          </p:cNvPr>
          <p:cNvSpPr>
            <a:spLocks noGrp="1"/>
          </p:cNvSpPr>
          <p:nvPr>
            <p:ph type="sldNum" sz="quarter" idx="12"/>
          </p:nvPr>
        </p:nvSpPr>
        <p:spPr/>
        <p:txBody>
          <a:bodyPr/>
          <a:lstStyle/>
          <a:p>
            <a:fld id="{1556CF57-A14B-4608-8D05-9E76E80AE330}" type="slidenum">
              <a:rPr lang="en-US" smtClean="0"/>
              <a:t>‹#›</a:t>
            </a:fld>
            <a:endParaRPr lang="en-US"/>
          </a:p>
        </p:txBody>
      </p:sp>
    </p:spTree>
    <p:extLst>
      <p:ext uri="{BB962C8B-B14F-4D97-AF65-F5344CB8AC3E}">
        <p14:creationId xmlns:p14="http://schemas.microsoft.com/office/powerpoint/2010/main" val="7030324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049DAF-B2E6-B6DF-B2B5-4290C595361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323B0C6-E279-4517-CFA5-9358B4C3521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8BD4E5B-F824-A0CB-E632-B3AF6F6ED06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63A6270-BDA5-9E5A-9FCA-2AD68E6AFD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D83330A-E3AD-499D-A2FC-CC1BBF49D86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D440FE84-9492-2E3B-05F7-4AE0A35C94D5}"/>
              </a:ext>
            </a:extLst>
          </p:cNvPr>
          <p:cNvSpPr>
            <a:spLocks noGrp="1"/>
          </p:cNvSpPr>
          <p:nvPr>
            <p:ph type="sldNum" sz="quarter" idx="12"/>
          </p:nvPr>
        </p:nvSpPr>
        <p:spPr/>
        <p:txBody>
          <a:bodyPr/>
          <a:lstStyle/>
          <a:p>
            <a:fld id="{1556CF57-A14B-4608-8D05-9E76E80AE330}" type="slidenum">
              <a:rPr lang="en-US" smtClean="0"/>
              <a:t>‹#›</a:t>
            </a:fld>
            <a:endParaRPr lang="en-US"/>
          </a:p>
        </p:txBody>
      </p:sp>
    </p:spTree>
    <p:extLst>
      <p:ext uri="{BB962C8B-B14F-4D97-AF65-F5344CB8AC3E}">
        <p14:creationId xmlns:p14="http://schemas.microsoft.com/office/powerpoint/2010/main" val="37346196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02C29-8B54-6089-0144-71DB1494BC1E}"/>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042A4C7E-0501-74ED-9B48-60DE980DB33D}"/>
              </a:ext>
            </a:extLst>
          </p:cNvPr>
          <p:cNvSpPr>
            <a:spLocks noGrp="1"/>
          </p:cNvSpPr>
          <p:nvPr>
            <p:ph type="sldNum" sz="quarter" idx="12"/>
          </p:nvPr>
        </p:nvSpPr>
        <p:spPr/>
        <p:txBody>
          <a:bodyPr/>
          <a:lstStyle/>
          <a:p>
            <a:fld id="{1556CF57-A14B-4608-8D05-9E76E80AE330}" type="slidenum">
              <a:rPr lang="en-US" smtClean="0"/>
              <a:t>‹#›</a:t>
            </a:fld>
            <a:endParaRPr lang="en-US"/>
          </a:p>
        </p:txBody>
      </p:sp>
    </p:spTree>
    <p:extLst>
      <p:ext uri="{BB962C8B-B14F-4D97-AF65-F5344CB8AC3E}">
        <p14:creationId xmlns:p14="http://schemas.microsoft.com/office/powerpoint/2010/main" val="4135909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A22E8F1-F884-1AC0-7D20-1A1D611C8F75}"/>
              </a:ext>
            </a:extLst>
          </p:cNvPr>
          <p:cNvSpPr>
            <a:spLocks noGrp="1"/>
          </p:cNvSpPr>
          <p:nvPr>
            <p:ph type="sldNum" sz="quarter" idx="12"/>
          </p:nvPr>
        </p:nvSpPr>
        <p:spPr/>
        <p:txBody>
          <a:bodyPr/>
          <a:lstStyle/>
          <a:p>
            <a:fld id="{1556CF57-A14B-4608-8D05-9E76E80AE330}" type="slidenum">
              <a:rPr lang="en-US" smtClean="0"/>
              <a:t>‹#›</a:t>
            </a:fld>
            <a:endParaRPr lang="en-US"/>
          </a:p>
        </p:txBody>
      </p:sp>
    </p:spTree>
    <p:extLst>
      <p:ext uri="{BB962C8B-B14F-4D97-AF65-F5344CB8AC3E}">
        <p14:creationId xmlns:p14="http://schemas.microsoft.com/office/powerpoint/2010/main" val="4706180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37CF5-2DDA-E27D-A3DB-D25F27DFAB3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90CDB05-991A-3824-A4AD-5BB96B438DC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4B9AFA8-7A6E-A759-CB8C-3AF143B078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F81F8709-9827-C589-71F3-89278F3394EF}"/>
              </a:ext>
            </a:extLst>
          </p:cNvPr>
          <p:cNvSpPr>
            <a:spLocks noGrp="1"/>
          </p:cNvSpPr>
          <p:nvPr>
            <p:ph type="sldNum" sz="quarter" idx="12"/>
          </p:nvPr>
        </p:nvSpPr>
        <p:spPr/>
        <p:txBody>
          <a:bodyPr/>
          <a:lstStyle/>
          <a:p>
            <a:fld id="{1556CF57-A14B-4608-8D05-9E76E80AE330}" type="slidenum">
              <a:rPr lang="en-US" smtClean="0"/>
              <a:t>‹#›</a:t>
            </a:fld>
            <a:endParaRPr lang="en-US"/>
          </a:p>
        </p:txBody>
      </p:sp>
    </p:spTree>
    <p:extLst>
      <p:ext uri="{BB962C8B-B14F-4D97-AF65-F5344CB8AC3E}">
        <p14:creationId xmlns:p14="http://schemas.microsoft.com/office/powerpoint/2010/main" val="35308664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9D6CBF-F633-26CB-6C23-D409B646F8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6B57273-9537-A3C1-D1D7-CD8EFE3BFC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962FD95-86A2-515A-E44A-FBDF4E9EF8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F9D64B39-235C-29D0-9BE0-2CFD53CC2336}"/>
              </a:ext>
            </a:extLst>
          </p:cNvPr>
          <p:cNvSpPr>
            <a:spLocks noGrp="1"/>
          </p:cNvSpPr>
          <p:nvPr>
            <p:ph type="sldNum" sz="quarter" idx="12"/>
          </p:nvPr>
        </p:nvSpPr>
        <p:spPr/>
        <p:txBody>
          <a:bodyPr/>
          <a:lstStyle/>
          <a:p>
            <a:fld id="{1556CF57-A14B-4608-8D05-9E76E80AE330}" type="slidenum">
              <a:rPr lang="en-US" smtClean="0"/>
              <a:t>‹#›</a:t>
            </a:fld>
            <a:endParaRPr lang="en-US"/>
          </a:p>
        </p:txBody>
      </p:sp>
    </p:spTree>
    <p:extLst>
      <p:ext uri="{BB962C8B-B14F-4D97-AF65-F5344CB8AC3E}">
        <p14:creationId xmlns:p14="http://schemas.microsoft.com/office/powerpoint/2010/main" val="19218751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theme" Target="../theme/theme3.xml"/><Relationship Id="rId1"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ight Triangle 8">
            <a:extLst>
              <a:ext uri="{FF2B5EF4-FFF2-40B4-BE49-F238E27FC236}">
                <a16:creationId xmlns:a16="http://schemas.microsoft.com/office/drawing/2014/main" id="{7F278A1B-CDB3-F609-D6AB-10FF2675F420}"/>
              </a:ext>
            </a:extLst>
          </p:cNvPr>
          <p:cNvSpPr/>
          <p:nvPr userDrawn="1"/>
        </p:nvSpPr>
        <p:spPr>
          <a:xfrm flipH="1" flipV="1">
            <a:off x="3669030" y="0"/>
            <a:ext cx="8522970" cy="681037"/>
          </a:xfrm>
          <a:prstGeom prst="rtTriangl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01F572B2-D188-52D7-E937-8BF3DF81228F}"/>
              </a:ext>
            </a:extLst>
          </p:cNvPr>
          <p:cNvSpPr>
            <a:spLocks noGrp="1"/>
          </p:cNvSpPr>
          <p:nvPr>
            <p:ph type="title"/>
          </p:nvPr>
        </p:nvSpPr>
        <p:spPr>
          <a:xfrm>
            <a:off x="1295401" y="365125"/>
            <a:ext cx="9631679"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BE9BB7C4-1F6B-5933-1E9B-710D1C2E57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6810399F-39B1-44FC-07D4-571BB876B6E0}"/>
              </a:ext>
            </a:extLst>
          </p:cNvPr>
          <p:cNvSpPr>
            <a:spLocks noGrp="1"/>
          </p:cNvSpPr>
          <p:nvPr>
            <p:ph type="ftr" sz="quarter" idx="3"/>
          </p:nvPr>
        </p:nvSpPr>
        <p:spPr>
          <a:xfrm>
            <a:off x="822960" y="6310312"/>
            <a:ext cx="9738360" cy="411163"/>
          </a:xfrm>
          <a:prstGeom prst="rect">
            <a:avLst/>
          </a:prstGeom>
        </p:spPr>
        <p:txBody>
          <a:bodyPr vert="horz" lIns="91440" tIns="45720" rIns="91440" bIns="45720" rtlCol="0" anchor="ctr"/>
          <a:lstStyle>
            <a:lvl1pPr algn="ctr">
              <a:defRPr sz="2800" b="1">
                <a:solidFill>
                  <a:schemeClr val="accent4"/>
                </a:solidFill>
              </a:defRPr>
            </a:lvl1pPr>
          </a:lstStyle>
          <a:p>
            <a:r>
              <a:rPr lang="en-US" dirty="0"/>
              <a:t>www.adr.af.mil</a:t>
            </a:r>
          </a:p>
        </p:txBody>
      </p:sp>
      <p:sp>
        <p:nvSpPr>
          <p:cNvPr id="6" name="Slide Number Placeholder 5">
            <a:extLst>
              <a:ext uri="{FF2B5EF4-FFF2-40B4-BE49-F238E27FC236}">
                <a16:creationId xmlns:a16="http://schemas.microsoft.com/office/drawing/2014/main" id="{5BB3266C-2C75-3E35-A11D-68FDCA6168A4}"/>
              </a:ext>
            </a:extLst>
          </p:cNvPr>
          <p:cNvSpPr>
            <a:spLocks noGrp="1"/>
          </p:cNvSpPr>
          <p:nvPr>
            <p:ph type="sldNum" sz="quarter" idx="4"/>
          </p:nvPr>
        </p:nvSpPr>
        <p:spPr>
          <a:xfrm>
            <a:off x="10805160" y="6356350"/>
            <a:ext cx="56388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56CF57-A14B-4608-8D05-9E76E80AE330}" type="slidenum">
              <a:rPr lang="en-US" smtClean="0"/>
              <a:t>‹#›</a:t>
            </a:fld>
            <a:endParaRPr lang="en-US" dirty="0"/>
          </a:p>
        </p:txBody>
      </p:sp>
      <p:sp>
        <p:nvSpPr>
          <p:cNvPr id="8" name="Right Triangle 7">
            <a:extLst>
              <a:ext uri="{FF2B5EF4-FFF2-40B4-BE49-F238E27FC236}">
                <a16:creationId xmlns:a16="http://schemas.microsoft.com/office/drawing/2014/main" id="{62450794-94DE-8F0F-DC64-C2A0E92E1A2B}"/>
              </a:ext>
            </a:extLst>
          </p:cNvPr>
          <p:cNvSpPr/>
          <p:nvPr userDrawn="1"/>
        </p:nvSpPr>
        <p:spPr>
          <a:xfrm flipV="1">
            <a:off x="0" y="0"/>
            <a:ext cx="6096000" cy="681037"/>
          </a:xfrm>
          <a:prstGeom prst="rtTriangle">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D14347E9-950A-BAE8-1DC2-2683DF8F1F02}"/>
              </a:ext>
            </a:extLst>
          </p:cNvPr>
          <p:cNvPicPr>
            <a:picLocks noChangeAspect="1"/>
          </p:cNvPicPr>
          <p:nvPr userDrawn="1"/>
        </p:nvPicPr>
        <p:blipFill>
          <a:blip r:embed="rId14"/>
          <a:stretch>
            <a:fillRect/>
          </a:stretch>
        </p:blipFill>
        <p:spPr>
          <a:xfrm>
            <a:off x="138641" y="717812"/>
            <a:ext cx="1018120" cy="1018120"/>
          </a:xfrm>
          <a:prstGeom prst="rect">
            <a:avLst/>
          </a:prstGeom>
        </p:spPr>
      </p:pic>
      <p:pic>
        <p:nvPicPr>
          <p:cNvPr id="11" name="Picture 10">
            <a:extLst>
              <a:ext uri="{FF2B5EF4-FFF2-40B4-BE49-F238E27FC236}">
                <a16:creationId xmlns:a16="http://schemas.microsoft.com/office/drawing/2014/main" id="{FBB87DDA-8B0E-7F0E-C59A-1F9A69D0E432}"/>
              </a:ext>
            </a:extLst>
          </p:cNvPr>
          <p:cNvPicPr>
            <a:picLocks noChangeAspect="1"/>
          </p:cNvPicPr>
          <p:nvPr userDrawn="1"/>
        </p:nvPicPr>
        <p:blipFill>
          <a:blip r:embed="rId15"/>
          <a:stretch>
            <a:fillRect/>
          </a:stretch>
        </p:blipFill>
        <p:spPr>
          <a:xfrm>
            <a:off x="11038375" y="720948"/>
            <a:ext cx="1014984" cy="1014984"/>
          </a:xfrm>
          <a:prstGeom prst="rect">
            <a:avLst/>
          </a:prstGeom>
        </p:spPr>
      </p:pic>
    </p:spTree>
    <p:extLst>
      <p:ext uri="{BB962C8B-B14F-4D97-AF65-F5344CB8AC3E}">
        <p14:creationId xmlns:p14="http://schemas.microsoft.com/office/powerpoint/2010/main" val="30969575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DA17E26-4863-E37B-58E3-C42726D2538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F1DD41F-C419-6CDF-B529-67DF2219DF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6EA243-3397-7137-8B9B-366164C30A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F7F090-5F6F-4152-9681-EADD763BD6E3}" type="datetimeFigureOut">
              <a:rPr lang="en-US" smtClean="0"/>
              <a:t>8/5/2026</a:t>
            </a:fld>
            <a:endParaRPr lang="en-US"/>
          </a:p>
        </p:txBody>
      </p:sp>
      <p:sp>
        <p:nvSpPr>
          <p:cNvPr id="5" name="Footer Placeholder 4">
            <a:extLst>
              <a:ext uri="{FF2B5EF4-FFF2-40B4-BE49-F238E27FC236}">
                <a16:creationId xmlns:a16="http://schemas.microsoft.com/office/drawing/2014/main" id="{4FAC3975-FB7D-34CB-3DF0-0F6BE5A64D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6993FAD-2708-2DBD-81C2-1547A56704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F9EF37-8454-4F6D-9209-49754E31D0B1}" type="slidenum">
              <a:rPr lang="en-US" smtClean="0"/>
              <a:t>‹#›</a:t>
            </a:fld>
            <a:endParaRPr lang="en-US"/>
          </a:p>
        </p:txBody>
      </p:sp>
    </p:spTree>
    <p:extLst>
      <p:ext uri="{BB962C8B-B14F-4D97-AF65-F5344CB8AC3E}">
        <p14:creationId xmlns:p14="http://schemas.microsoft.com/office/powerpoint/2010/main" val="327325392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4498" name="Rectangle 2"/>
          <p:cNvSpPr>
            <a:spLocks noGrp="1" noChangeArrowheads="1"/>
          </p:cNvSpPr>
          <p:nvPr>
            <p:ph type="sldNum" sz="quarter" idx="4"/>
          </p:nvPr>
        </p:nvSpPr>
        <p:spPr bwMode="auto">
          <a:xfrm>
            <a:off x="10373784" y="6553200"/>
            <a:ext cx="1524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731">
                <a:cs typeface="+mn-cs"/>
              </a:defRPr>
            </a:lvl1pPr>
          </a:lstStyle>
          <a:p>
            <a:pPr>
              <a:defRPr/>
            </a:pPr>
            <a:fld id="{FD9A67FC-C99D-484C-9A48-610265C09CA0}" type="slidenum">
              <a:rPr lang="en-US">
                <a:solidFill>
                  <a:srgbClr val="000000"/>
                </a:solidFill>
              </a:rPr>
              <a:pPr>
                <a:defRPr/>
              </a:pPr>
              <a:t>‹#›</a:t>
            </a:fld>
            <a:endParaRPr lang="en-US" dirty="0">
              <a:solidFill>
                <a:srgbClr val="000000"/>
              </a:solidFill>
            </a:endParaRPr>
          </a:p>
        </p:txBody>
      </p:sp>
      <p:sp>
        <p:nvSpPr>
          <p:cNvPr id="234500" name="Line 4"/>
          <p:cNvSpPr>
            <a:spLocks noChangeShapeType="1"/>
          </p:cNvSpPr>
          <p:nvPr/>
        </p:nvSpPr>
        <p:spPr bwMode="auto">
          <a:xfrm>
            <a:off x="342677" y="6444764"/>
            <a:ext cx="11332311" cy="28331"/>
          </a:xfrm>
          <a:prstGeom prst="line">
            <a:avLst/>
          </a:prstGeom>
          <a:noFill/>
          <a:ln w="57150">
            <a:solidFill>
              <a:srgbClr val="0C2D83"/>
            </a:solidFill>
            <a:round/>
            <a:headEnd/>
            <a:tailEnd/>
          </a:ln>
          <a:effectLst/>
        </p:spPr>
        <p:txBody>
          <a:bodyPr wrap="none" anchor="ctr"/>
          <a:lstStyle/>
          <a:p>
            <a:pPr algn="ctr" eaLnBrk="0" hangingPunct="0">
              <a:defRPr/>
            </a:pPr>
            <a:endParaRPr lang="en-US" sz="1316" dirty="0">
              <a:solidFill>
                <a:srgbClr val="000000"/>
              </a:solidFill>
            </a:endParaRPr>
          </a:p>
        </p:txBody>
      </p:sp>
      <p:sp>
        <p:nvSpPr>
          <p:cNvPr id="234501" name="Line 5"/>
          <p:cNvSpPr>
            <a:spLocks noChangeShapeType="1"/>
          </p:cNvSpPr>
          <p:nvPr/>
        </p:nvSpPr>
        <p:spPr bwMode="auto">
          <a:xfrm>
            <a:off x="334438" y="1231900"/>
            <a:ext cx="11349567" cy="0"/>
          </a:xfrm>
          <a:prstGeom prst="line">
            <a:avLst/>
          </a:prstGeom>
          <a:noFill/>
          <a:ln w="57150">
            <a:solidFill>
              <a:srgbClr val="0C2D83"/>
            </a:solidFill>
            <a:round/>
            <a:headEnd/>
            <a:tailEnd/>
          </a:ln>
          <a:effectLst/>
        </p:spPr>
        <p:txBody>
          <a:bodyPr wrap="none" anchor="ctr"/>
          <a:lstStyle/>
          <a:p>
            <a:pPr algn="ctr" eaLnBrk="0" hangingPunct="0">
              <a:defRPr/>
            </a:pPr>
            <a:endParaRPr lang="en-US" sz="1316" dirty="0">
              <a:solidFill>
                <a:srgbClr val="000000"/>
              </a:solidFill>
            </a:endParaRPr>
          </a:p>
        </p:txBody>
      </p:sp>
      <p:sp>
        <p:nvSpPr>
          <p:cNvPr id="13317" name="Rectangle 6"/>
          <p:cNvSpPr>
            <a:spLocks noGrp="1" noChangeArrowheads="1"/>
          </p:cNvSpPr>
          <p:nvPr>
            <p:ph type="body" idx="1"/>
          </p:nvPr>
        </p:nvSpPr>
        <p:spPr bwMode="auto">
          <a:xfrm>
            <a:off x="368305" y="1504950"/>
            <a:ext cx="11197167" cy="47434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0"/>
            <a:r>
              <a:rPr lang="en-US"/>
              <a:t>2nd Bullet</a:t>
            </a:r>
          </a:p>
        </p:txBody>
      </p:sp>
      <p:sp>
        <p:nvSpPr>
          <p:cNvPr id="13318" name="Rectangle 13"/>
          <p:cNvSpPr>
            <a:spLocks noGrp="1" noChangeArrowheads="1"/>
          </p:cNvSpPr>
          <p:nvPr>
            <p:ph type="title"/>
          </p:nvPr>
        </p:nvSpPr>
        <p:spPr bwMode="auto">
          <a:xfrm>
            <a:off x="1943102" y="131772"/>
            <a:ext cx="9776884" cy="10112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pic>
        <p:nvPicPr>
          <p:cNvPr id="13319" name="Picture 26" descr="16 SOW 2D1"/>
          <p:cNvPicPr>
            <a:picLocks noChangeAspect="1" noChangeArrowheads="1"/>
          </p:cNvPicPr>
          <p:nvPr userDrawn="1"/>
        </p:nvPicPr>
        <p:blipFill>
          <a:blip r:embed="rId3" cstate="print">
            <a:clrChange>
              <a:clrFrom>
                <a:srgbClr val="FFFFFF"/>
              </a:clrFrom>
              <a:clrTo>
                <a:srgbClr val="FFFFFF">
                  <a:alpha val="0"/>
                </a:srgbClr>
              </a:clrTo>
            </a:clrChange>
          </a:blip>
          <a:srcRect/>
          <a:stretch>
            <a:fillRect/>
          </a:stretch>
        </p:blipFill>
        <p:spPr bwMode="auto">
          <a:xfrm>
            <a:off x="323851" y="196859"/>
            <a:ext cx="1337733" cy="930275"/>
          </a:xfrm>
          <a:prstGeom prst="rect">
            <a:avLst/>
          </a:prstGeom>
          <a:noFill/>
          <a:ln w="9525">
            <a:noFill/>
            <a:miter lim="800000"/>
            <a:headEnd/>
            <a:tailEnd/>
          </a:ln>
        </p:spPr>
      </p:pic>
      <p:sp>
        <p:nvSpPr>
          <p:cNvPr id="234523" name="Text Box 27"/>
          <p:cNvSpPr txBox="1">
            <a:spLocks noChangeArrowheads="1"/>
          </p:cNvSpPr>
          <p:nvPr userDrawn="1"/>
        </p:nvSpPr>
        <p:spPr bwMode="auto">
          <a:xfrm>
            <a:off x="3691469" y="6464300"/>
            <a:ext cx="4809067" cy="294824"/>
          </a:xfrm>
          <a:prstGeom prst="rect">
            <a:avLst/>
          </a:prstGeom>
          <a:noFill/>
          <a:ln w="28575">
            <a:noFill/>
            <a:miter lim="800000"/>
            <a:headEnd/>
            <a:tailEnd/>
          </a:ln>
          <a:effectLst/>
        </p:spPr>
        <p:txBody>
          <a:bodyPr>
            <a:spAutoFit/>
          </a:bodyPr>
          <a:lstStyle/>
          <a:p>
            <a:pPr algn="ctr" eaLnBrk="0" hangingPunct="0">
              <a:spcBef>
                <a:spcPct val="50000"/>
              </a:spcBef>
              <a:defRPr/>
            </a:pPr>
            <a:r>
              <a:rPr lang="en-US" sz="1316" i="1" dirty="0">
                <a:solidFill>
                  <a:srgbClr val="151C77"/>
                </a:solidFill>
              </a:rPr>
              <a:t>Any Time…Any Place</a:t>
            </a:r>
          </a:p>
        </p:txBody>
      </p:sp>
    </p:spTree>
    <p:extLst>
      <p:ext uri="{BB962C8B-B14F-4D97-AF65-F5344CB8AC3E}">
        <p14:creationId xmlns:p14="http://schemas.microsoft.com/office/powerpoint/2010/main" val="766512136"/>
      </p:ext>
    </p:extLst>
  </p:cSld>
  <p:clrMap bg1="lt1" tx1="dk1" bg2="lt2" tx2="dk2" accent1="accent1" accent2="accent2" accent3="accent3" accent4="accent4" accent5="accent5" accent6="accent6" hlink="hlink" folHlink="folHlink"/>
  <p:sldLayoutIdLst>
    <p:sldLayoutId id="2147483674" r:id="rId1"/>
  </p:sldLayoutIdLst>
  <p:hf hdr="0" ftr="0" dt="0"/>
  <p:txStyles>
    <p:titleStyle>
      <a:lvl1pPr algn="r" rtl="0" eaLnBrk="0" fontAlgn="base" hangingPunct="0">
        <a:spcBef>
          <a:spcPct val="0"/>
        </a:spcBef>
        <a:spcAft>
          <a:spcPct val="0"/>
        </a:spcAft>
        <a:defRPr sz="2633" b="1" i="1">
          <a:solidFill>
            <a:srgbClr val="151C77"/>
          </a:solidFill>
          <a:latin typeface="+mj-lt"/>
          <a:ea typeface="+mj-ea"/>
          <a:cs typeface="+mj-cs"/>
        </a:defRPr>
      </a:lvl1pPr>
      <a:lvl2pPr algn="r" rtl="0" eaLnBrk="0" fontAlgn="base" hangingPunct="0">
        <a:spcBef>
          <a:spcPct val="0"/>
        </a:spcBef>
        <a:spcAft>
          <a:spcPct val="0"/>
        </a:spcAft>
        <a:defRPr sz="2633" b="1" i="1">
          <a:solidFill>
            <a:srgbClr val="151C77"/>
          </a:solidFill>
          <a:latin typeface="Arial" charset="0"/>
        </a:defRPr>
      </a:lvl2pPr>
      <a:lvl3pPr algn="r" rtl="0" eaLnBrk="0" fontAlgn="base" hangingPunct="0">
        <a:spcBef>
          <a:spcPct val="0"/>
        </a:spcBef>
        <a:spcAft>
          <a:spcPct val="0"/>
        </a:spcAft>
        <a:defRPr sz="2633" b="1" i="1">
          <a:solidFill>
            <a:srgbClr val="151C77"/>
          </a:solidFill>
          <a:latin typeface="Arial" charset="0"/>
        </a:defRPr>
      </a:lvl3pPr>
      <a:lvl4pPr algn="r" rtl="0" eaLnBrk="0" fontAlgn="base" hangingPunct="0">
        <a:spcBef>
          <a:spcPct val="0"/>
        </a:spcBef>
        <a:spcAft>
          <a:spcPct val="0"/>
        </a:spcAft>
        <a:defRPr sz="2633" b="1" i="1">
          <a:solidFill>
            <a:srgbClr val="151C77"/>
          </a:solidFill>
          <a:latin typeface="Arial" charset="0"/>
        </a:defRPr>
      </a:lvl4pPr>
      <a:lvl5pPr algn="r" rtl="0" eaLnBrk="0" fontAlgn="base" hangingPunct="0">
        <a:spcBef>
          <a:spcPct val="0"/>
        </a:spcBef>
        <a:spcAft>
          <a:spcPct val="0"/>
        </a:spcAft>
        <a:defRPr sz="2633" b="1" i="1">
          <a:solidFill>
            <a:srgbClr val="151C77"/>
          </a:solidFill>
          <a:latin typeface="Arial" charset="0"/>
        </a:defRPr>
      </a:lvl5pPr>
      <a:lvl6pPr marL="334328" algn="r" rtl="0" eaLnBrk="0" fontAlgn="base" hangingPunct="0">
        <a:spcBef>
          <a:spcPct val="0"/>
        </a:spcBef>
        <a:spcAft>
          <a:spcPct val="0"/>
        </a:spcAft>
        <a:defRPr sz="2633" b="1" i="1">
          <a:solidFill>
            <a:srgbClr val="151C77"/>
          </a:solidFill>
          <a:latin typeface="Arial" charset="0"/>
        </a:defRPr>
      </a:lvl6pPr>
      <a:lvl7pPr marL="668655" algn="r" rtl="0" eaLnBrk="0" fontAlgn="base" hangingPunct="0">
        <a:spcBef>
          <a:spcPct val="0"/>
        </a:spcBef>
        <a:spcAft>
          <a:spcPct val="0"/>
        </a:spcAft>
        <a:defRPr sz="2633" b="1" i="1">
          <a:solidFill>
            <a:srgbClr val="151C77"/>
          </a:solidFill>
          <a:latin typeface="Arial" charset="0"/>
        </a:defRPr>
      </a:lvl7pPr>
      <a:lvl8pPr marL="1002983" algn="r" rtl="0" eaLnBrk="0" fontAlgn="base" hangingPunct="0">
        <a:spcBef>
          <a:spcPct val="0"/>
        </a:spcBef>
        <a:spcAft>
          <a:spcPct val="0"/>
        </a:spcAft>
        <a:defRPr sz="2633" b="1" i="1">
          <a:solidFill>
            <a:srgbClr val="151C77"/>
          </a:solidFill>
          <a:latin typeface="Arial" charset="0"/>
        </a:defRPr>
      </a:lvl8pPr>
      <a:lvl9pPr marL="1337310" algn="r" rtl="0" eaLnBrk="0" fontAlgn="base" hangingPunct="0">
        <a:spcBef>
          <a:spcPct val="0"/>
        </a:spcBef>
        <a:spcAft>
          <a:spcPct val="0"/>
        </a:spcAft>
        <a:defRPr sz="2633" b="1" i="1">
          <a:solidFill>
            <a:srgbClr val="151C77"/>
          </a:solidFill>
          <a:latin typeface="Arial" charset="0"/>
        </a:defRPr>
      </a:lvl9pPr>
    </p:titleStyle>
    <p:bodyStyle>
      <a:lvl1pPr marL="208955" indent="-208955" algn="l" rtl="0" eaLnBrk="0" fontAlgn="base" hangingPunct="0">
        <a:spcBef>
          <a:spcPct val="20000"/>
        </a:spcBef>
        <a:spcAft>
          <a:spcPct val="0"/>
        </a:spcAft>
        <a:buClr>
          <a:srgbClr val="151C77"/>
        </a:buClr>
        <a:buSzPct val="80000"/>
        <a:buFont typeface="Wingdings" pitchFamily="2" charset="2"/>
        <a:buChar char="n"/>
        <a:defRPr sz="1463" b="1">
          <a:solidFill>
            <a:schemeClr val="tx1"/>
          </a:solidFill>
          <a:latin typeface="+mn-lt"/>
          <a:ea typeface="+mn-ea"/>
          <a:cs typeface="+mn-cs"/>
        </a:defRPr>
      </a:lvl1pPr>
      <a:lvl2pPr marL="503813" indent="-206633" algn="l" rtl="0" eaLnBrk="0" fontAlgn="base" hangingPunct="0">
        <a:spcBef>
          <a:spcPct val="20000"/>
        </a:spcBef>
        <a:spcAft>
          <a:spcPct val="0"/>
        </a:spcAft>
        <a:buClr>
          <a:srgbClr val="151C77"/>
        </a:buClr>
        <a:buSzPct val="80000"/>
        <a:buFont typeface="Wingdings" pitchFamily="2" charset="2"/>
        <a:buChar char="n"/>
        <a:defRPr sz="1463" b="1">
          <a:solidFill>
            <a:schemeClr val="tx1"/>
          </a:solidFill>
          <a:latin typeface="+mn-lt"/>
        </a:defRPr>
      </a:lvl2pPr>
      <a:lvl3pPr marL="751076" indent="-163682" algn="l" rtl="0" eaLnBrk="0" fontAlgn="base" hangingPunct="0">
        <a:spcBef>
          <a:spcPct val="20000"/>
        </a:spcBef>
        <a:spcAft>
          <a:spcPct val="0"/>
        </a:spcAft>
        <a:buClr>
          <a:srgbClr val="151C77"/>
        </a:buClr>
        <a:buSzPct val="80000"/>
        <a:buFont typeface="Wingdings" pitchFamily="2" charset="2"/>
        <a:buChar char="n"/>
        <a:defRPr sz="1463" b="1">
          <a:solidFill>
            <a:schemeClr val="tx1"/>
          </a:solidFill>
          <a:latin typeface="+mn-lt"/>
        </a:defRPr>
      </a:lvl3pPr>
      <a:lvl4pPr marL="1170146" indent="-167164" algn="l" rtl="0" eaLnBrk="0" fontAlgn="base" hangingPunct="0">
        <a:spcBef>
          <a:spcPct val="20000"/>
        </a:spcBef>
        <a:spcAft>
          <a:spcPct val="0"/>
        </a:spcAft>
        <a:buClr>
          <a:srgbClr val="151C77"/>
        </a:buClr>
        <a:buSzPct val="80000"/>
        <a:buFont typeface="Wingdings" pitchFamily="2" charset="2"/>
        <a:buChar char="n"/>
        <a:defRPr sz="1463" b="1">
          <a:solidFill>
            <a:schemeClr val="tx1"/>
          </a:solidFill>
          <a:latin typeface="+mn-lt"/>
        </a:defRPr>
      </a:lvl4pPr>
      <a:lvl5pPr marL="1504474" indent="-167164" algn="l" rtl="0" eaLnBrk="0" fontAlgn="base" hangingPunct="0">
        <a:spcBef>
          <a:spcPct val="20000"/>
        </a:spcBef>
        <a:spcAft>
          <a:spcPct val="0"/>
        </a:spcAft>
        <a:buClr>
          <a:srgbClr val="003399"/>
        </a:buClr>
        <a:buSzPct val="80000"/>
        <a:buFont typeface="Wingdings" pitchFamily="2" charset="2"/>
        <a:buChar char="n"/>
        <a:defRPr sz="1463">
          <a:solidFill>
            <a:schemeClr val="tx1"/>
          </a:solidFill>
          <a:latin typeface="+mn-lt"/>
        </a:defRPr>
      </a:lvl5pPr>
      <a:lvl6pPr marL="1838801" indent="-167164" algn="l" rtl="0" eaLnBrk="0" fontAlgn="base" hangingPunct="0">
        <a:spcBef>
          <a:spcPct val="20000"/>
        </a:spcBef>
        <a:spcAft>
          <a:spcPct val="0"/>
        </a:spcAft>
        <a:buClr>
          <a:srgbClr val="003399"/>
        </a:buClr>
        <a:buSzPct val="80000"/>
        <a:buFont typeface="Wingdings" pitchFamily="2" charset="2"/>
        <a:buChar char="n"/>
        <a:defRPr sz="1463">
          <a:solidFill>
            <a:schemeClr val="tx1"/>
          </a:solidFill>
          <a:latin typeface="+mn-lt"/>
        </a:defRPr>
      </a:lvl6pPr>
      <a:lvl7pPr marL="2173129" indent="-167164" algn="l" rtl="0" eaLnBrk="0" fontAlgn="base" hangingPunct="0">
        <a:spcBef>
          <a:spcPct val="20000"/>
        </a:spcBef>
        <a:spcAft>
          <a:spcPct val="0"/>
        </a:spcAft>
        <a:buClr>
          <a:srgbClr val="003399"/>
        </a:buClr>
        <a:buSzPct val="80000"/>
        <a:buFont typeface="Wingdings" pitchFamily="2" charset="2"/>
        <a:buChar char="n"/>
        <a:defRPr sz="1463">
          <a:solidFill>
            <a:schemeClr val="tx1"/>
          </a:solidFill>
          <a:latin typeface="+mn-lt"/>
        </a:defRPr>
      </a:lvl7pPr>
      <a:lvl8pPr marL="2507456" indent="-167164" algn="l" rtl="0" eaLnBrk="0" fontAlgn="base" hangingPunct="0">
        <a:spcBef>
          <a:spcPct val="20000"/>
        </a:spcBef>
        <a:spcAft>
          <a:spcPct val="0"/>
        </a:spcAft>
        <a:buClr>
          <a:srgbClr val="003399"/>
        </a:buClr>
        <a:buSzPct val="80000"/>
        <a:buFont typeface="Wingdings" pitchFamily="2" charset="2"/>
        <a:buChar char="n"/>
        <a:defRPr sz="1463">
          <a:solidFill>
            <a:schemeClr val="tx1"/>
          </a:solidFill>
          <a:latin typeface="+mn-lt"/>
        </a:defRPr>
      </a:lvl8pPr>
      <a:lvl9pPr marL="2841784" indent="-167164" algn="l" rtl="0" eaLnBrk="0" fontAlgn="base" hangingPunct="0">
        <a:spcBef>
          <a:spcPct val="20000"/>
        </a:spcBef>
        <a:spcAft>
          <a:spcPct val="0"/>
        </a:spcAft>
        <a:buClr>
          <a:srgbClr val="003399"/>
        </a:buClr>
        <a:buSzPct val="80000"/>
        <a:buFont typeface="Wingdings" pitchFamily="2" charset="2"/>
        <a:buChar char="n"/>
        <a:defRPr sz="1463">
          <a:solidFill>
            <a:schemeClr val="tx1"/>
          </a:solidFill>
          <a:latin typeface="+mn-lt"/>
        </a:defRPr>
      </a:lvl9pPr>
    </p:bodyStyle>
    <p:otherStyle>
      <a:defPPr>
        <a:defRPr lang="en-US"/>
      </a:defPPr>
      <a:lvl1pPr marL="0" algn="l" defTabSz="668655" rtl="0" eaLnBrk="1" latinLnBrk="0" hangingPunct="1">
        <a:defRPr sz="1316" kern="1200">
          <a:solidFill>
            <a:schemeClr val="tx1"/>
          </a:solidFill>
          <a:latin typeface="+mn-lt"/>
          <a:ea typeface="+mn-ea"/>
          <a:cs typeface="+mn-cs"/>
        </a:defRPr>
      </a:lvl1pPr>
      <a:lvl2pPr marL="334328" algn="l" defTabSz="668655" rtl="0" eaLnBrk="1" latinLnBrk="0" hangingPunct="1">
        <a:defRPr sz="1316" kern="1200">
          <a:solidFill>
            <a:schemeClr val="tx1"/>
          </a:solidFill>
          <a:latin typeface="+mn-lt"/>
          <a:ea typeface="+mn-ea"/>
          <a:cs typeface="+mn-cs"/>
        </a:defRPr>
      </a:lvl2pPr>
      <a:lvl3pPr marL="668655" algn="l" defTabSz="668655" rtl="0" eaLnBrk="1" latinLnBrk="0" hangingPunct="1">
        <a:defRPr sz="1316" kern="1200">
          <a:solidFill>
            <a:schemeClr val="tx1"/>
          </a:solidFill>
          <a:latin typeface="+mn-lt"/>
          <a:ea typeface="+mn-ea"/>
          <a:cs typeface="+mn-cs"/>
        </a:defRPr>
      </a:lvl3pPr>
      <a:lvl4pPr marL="1002983" algn="l" defTabSz="668655" rtl="0" eaLnBrk="1" latinLnBrk="0" hangingPunct="1">
        <a:defRPr sz="1316" kern="1200">
          <a:solidFill>
            <a:schemeClr val="tx1"/>
          </a:solidFill>
          <a:latin typeface="+mn-lt"/>
          <a:ea typeface="+mn-ea"/>
          <a:cs typeface="+mn-cs"/>
        </a:defRPr>
      </a:lvl4pPr>
      <a:lvl5pPr marL="1337310" algn="l" defTabSz="668655" rtl="0" eaLnBrk="1" latinLnBrk="0" hangingPunct="1">
        <a:defRPr sz="1316" kern="1200">
          <a:solidFill>
            <a:schemeClr val="tx1"/>
          </a:solidFill>
          <a:latin typeface="+mn-lt"/>
          <a:ea typeface="+mn-ea"/>
          <a:cs typeface="+mn-cs"/>
        </a:defRPr>
      </a:lvl5pPr>
      <a:lvl6pPr marL="1671638" algn="l" defTabSz="668655" rtl="0" eaLnBrk="1" latinLnBrk="0" hangingPunct="1">
        <a:defRPr sz="1316" kern="1200">
          <a:solidFill>
            <a:schemeClr val="tx1"/>
          </a:solidFill>
          <a:latin typeface="+mn-lt"/>
          <a:ea typeface="+mn-ea"/>
          <a:cs typeface="+mn-cs"/>
        </a:defRPr>
      </a:lvl6pPr>
      <a:lvl7pPr marL="2005965" algn="l" defTabSz="668655" rtl="0" eaLnBrk="1" latinLnBrk="0" hangingPunct="1">
        <a:defRPr sz="1316" kern="1200">
          <a:solidFill>
            <a:schemeClr val="tx1"/>
          </a:solidFill>
          <a:latin typeface="+mn-lt"/>
          <a:ea typeface="+mn-ea"/>
          <a:cs typeface="+mn-cs"/>
        </a:defRPr>
      </a:lvl7pPr>
      <a:lvl8pPr marL="2340293" algn="l" defTabSz="668655" rtl="0" eaLnBrk="1" latinLnBrk="0" hangingPunct="1">
        <a:defRPr sz="1316" kern="1200">
          <a:solidFill>
            <a:schemeClr val="tx1"/>
          </a:solidFill>
          <a:latin typeface="+mn-lt"/>
          <a:ea typeface="+mn-ea"/>
          <a:cs typeface="+mn-cs"/>
        </a:defRPr>
      </a:lvl8pPr>
      <a:lvl9pPr marL="2674620" algn="l" defTabSz="668655" rtl="0" eaLnBrk="1" latinLnBrk="0" hangingPunct="1">
        <a:defRPr sz="131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9.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19.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svg"/><Relationship Id="rId1" Type="http://schemas.openxmlformats.org/officeDocument/2006/relationships/slideLayout" Target="../slideLayouts/slideLayout19.xml"/><Relationship Id="rId4" Type="http://schemas.openxmlformats.org/officeDocument/2006/relationships/image" Target="../media/image19.svg"/></Relationships>
</file>

<file path=ppt/slides/_rels/slide9.xml.rels><?xml version="1.0" encoding="UTF-8" standalone="yes"?>
<Relationships xmlns="http://schemas.openxmlformats.org/package/2006/relationships"><Relationship Id="rId3" Type="http://schemas.openxmlformats.org/officeDocument/2006/relationships/hyperlink" Target="mailto:jeanmasters@us.af.mil" TargetMode="External"/><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9AFAAB9-FEA6-D3A9-145F-76E1B0806479}"/>
              </a:ext>
            </a:extLst>
          </p:cNvPr>
          <p:cNvSpPr/>
          <p:nvPr/>
        </p:nvSpPr>
        <p:spPr>
          <a:xfrm>
            <a:off x="178835" y="5534561"/>
            <a:ext cx="11834329" cy="1107996"/>
          </a:xfrm>
          <a:prstGeom prst="rect">
            <a:avLst/>
          </a:prstGeom>
          <a:noFill/>
        </p:spPr>
        <p:txBody>
          <a:bodyPr wrap="none" lIns="91440" tIns="45720" rIns="91440" bIns="45720">
            <a:spAutoFit/>
          </a:bodyPr>
          <a:lstStyle/>
          <a:p>
            <a:pPr algn="ctr"/>
            <a:r>
              <a:rPr lang="en-US" sz="6600" b="1" dirty="0">
                <a:ln w="0"/>
                <a:solidFill>
                  <a:srgbClr val="9AD4DA"/>
                </a:solidFill>
                <a:effectLst>
                  <a:outerShdw blurRad="38100" dist="19050" dir="2700000" algn="tl" rotWithShape="0">
                    <a:schemeClr val="dk1">
                      <a:alpha val="40000"/>
                    </a:schemeClr>
                  </a:outerShdw>
                </a:effectLst>
                <a:latin typeface="Sabon Next LT" panose="02000500000000000000" pitchFamily="2" charset="0"/>
                <a:cs typeface="Sabon Next LT" panose="02000500000000000000" pitchFamily="2" charset="0"/>
              </a:rPr>
              <a:t>STRENGTH STARTS WITHIN</a:t>
            </a:r>
            <a:endParaRPr lang="en-US" sz="6600" b="1" cap="none" spc="0" dirty="0">
              <a:ln w="0"/>
              <a:solidFill>
                <a:srgbClr val="9AD4DA"/>
              </a:solidFill>
              <a:effectLst>
                <a:outerShdw blurRad="38100" dist="19050" dir="2700000" algn="tl" rotWithShape="0">
                  <a:schemeClr val="dk1">
                    <a:alpha val="40000"/>
                  </a:schemeClr>
                </a:outerShdw>
              </a:effectLst>
              <a:latin typeface="Sabon Next LT" panose="02000500000000000000" pitchFamily="2" charset="0"/>
              <a:cs typeface="Sabon Next LT" panose="02000500000000000000" pitchFamily="2" charset="0"/>
            </a:endParaRPr>
          </a:p>
        </p:txBody>
      </p:sp>
      <p:sp>
        <p:nvSpPr>
          <p:cNvPr id="4" name="Rectangle 3">
            <a:extLst>
              <a:ext uri="{FF2B5EF4-FFF2-40B4-BE49-F238E27FC236}">
                <a16:creationId xmlns:a16="http://schemas.microsoft.com/office/drawing/2014/main" id="{67FD7F90-B0B1-0D10-26BC-C3C63E8FDA6B}"/>
              </a:ext>
            </a:extLst>
          </p:cNvPr>
          <p:cNvSpPr/>
          <p:nvPr/>
        </p:nvSpPr>
        <p:spPr>
          <a:xfrm>
            <a:off x="0" y="346684"/>
            <a:ext cx="3164149" cy="954107"/>
          </a:xfrm>
          <a:prstGeom prst="rect">
            <a:avLst/>
          </a:prstGeom>
          <a:noFill/>
        </p:spPr>
        <p:txBody>
          <a:bodyPr wrap="square" lIns="91440" tIns="45720" rIns="91440" bIns="45720">
            <a:spAutoFit/>
          </a:bodyPr>
          <a:lstStyle/>
          <a:p>
            <a:pPr algn="ctr"/>
            <a:r>
              <a:rPr lang="en-US" sz="2800" b="1" cap="none" spc="0" dirty="0">
                <a:ln w="0"/>
                <a:solidFill>
                  <a:srgbClr val="9AD4DA"/>
                </a:solidFill>
                <a:effectLst>
                  <a:outerShdw blurRad="38100" dist="19050" dir="2700000" algn="tl" rotWithShape="0">
                    <a:schemeClr val="dk1">
                      <a:alpha val="40000"/>
                    </a:schemeClr>
                  </a:outerShdw>
                </a:effectLst>
                <a:latin typeface="Sabon Next LT" panose="02000500000000000000" pitchFamily="2" charset="0"/>
                <a:cs typeface="Sabon Next LT" panose="02000500000000000000" pitchFamily="2" charset="0"/>
              </a:rPr>
              <a:t>Strength Through Unity Tour</a:t>
            </a:r>
          </a:p>
        </p:txBody>
      </p:sp>
      <p:sp>
        <p:nvSpPr>
          <p:cNvPr id="5" name="Rectangle 4">
            <a:extLst>
              <a:ext uri="{FF2B5EF4-FFF2-40B4-BE49-F238E27FC236}">
                <a16:creationId xmlns:a16="http://schemas.microsoft.com/office/drawing/2014/main" id="{02EEB41D-FFEB-8B1D-5E4B-6D0FF3BB316F}"/>
              </a:ext>
            </a:extLst>
          </p:cNvPr>
          <p:cNvSpPr/>
          <p:nvPr/>
        </p:nvSpPr>
        <p:spPr>
          <a:xfrm>
            <a:off x="7924873" y="346684"/>
            <a:ext cx="4088291" cy="1815882"/>
          </a:xfrm>
          <a:prstGeom prst="rect">
            <a:avLst/>
          </a:prstGeom>
          <a:noFill/>
        </p:spPr>
        <p:txBody>
          <a:bodyPr wrap="square" lIns="91440" tIns="45720" rIns="91440" bIns="45720">
            <a:spAutoFit/>
          </a:bodyPr>
          <a:lstStyle/>
          <a:p>
            <a:pPr algn="ctr"/>
            <a:r>
              <a:rPr lang="en-US" sz="2800" b="1" cap="none" spc="0" dirty="0">
                <a:ln w="0"/>
                <a:solidFill>
                  <a:srgbClr val="9AD4DA"/>
                </a:solidFill>
                <a:effectLst>
                  <a:outerShdw blurRad="38100" dist="19050" dir="2700000" algn="tl" rotWithShape="0">
                    <a:schemeClr val="dk1">
                      <a:alpha val="40000"/>
                    </a:schemeClr>
                  </a:outerShdw>
                </a:effectLst>
                <a:latin typeface="Sabon Next LT" panose="02000500000000000000" pitchFamily="2" charset="0"/>
                <a:cs typeface="Sabon Next LT" panose="02000500000000000000" pitchFamily="2" charset="0"/>
              </a:rPr>
              <a:t>Kimberly A. </a:t>
            </a:r>
            <a:r>
              <a:rPr lang="en-US" sz="2800" b="1" cap="none" spc="0" dirty="0" err="1">
                <a:ln w="0"/>
                <a:solidFill>
                  <a:srgbClr val="9AD4DA"/>
                </a:solidFill>
                <a:effectLst>
                  <a:outerShdw blurRad="38100" dist="19050" dir="2700000" algn="tl" rotWithShape="0">
                    <a:schemeClr val="dk1">
                      <a:alpha val="40000"/>
                    </a:schemeClr>
                  </a:outerShdw>
                </a:effectLst>
                <a:latin typeface="Sabon Next LT" panose="02000500000000000000" pitchFamily="2" charset="0"/>
                <a:cs typeface="Sabon Next LT" panose="02000500000000000000" pitchFamily="2" charset="0"/>
              </a:rPr>
              <a:t>Mlinaz,</a:t>
            </a:r>
            <a:r>
              <a:rPr lang="en-US" sz="2800" b="1" cap="none" spc="0" dirty="0">
                <a:ln w="0"/>
                <a:solidFill>
                  <a:srgbClr val="9AD4DA"/>
                </a:solidFill>
                <a:effectLst>
                  <a:outerShdw blurRad="38100" dist="19050" dir="2700000" algn="tl" rotWithShape="0">
                    <a:schemeClr val="dk1">
                      <a:alpha val="40000"/>
                    </a:schemeClr>
                  </a:outerShdw>
                </a:effectLst>
                <a:latin typeface="Sabon Next LT" panose="02000500000000000000" pitchFamily="2" charset="0"/>
                <a:cs typeface="Sabon Next LT" panose="02000500000000000000" pitchFamily="2" charset="0"/>
              </a:rPr>
              <a:t> JD</a:t>
            </a:r>
          </a:p>
          <a:p>
            <a:pPr algn="ctr"/>
            <a:r>
              <a:rPr lang="en-US" sz="2800" b="1" dirty="0">
                <a:ln w="0"/>
                <a:solidFill>
                  <a:srgbClr val="9AD4DA"/>
                </a:solidFill>
                <a:effectLst>
                  <a:outerShdw blurRad="38100" dist="19050" dir="2700000" algn="tl" rotWithShape="0">
                    <a:schemeClr val="dk1">
                      <a:alpha val="40000"/>
                    </a:schemeClr>
                  </a:outerShdw>
                </a:effectLst>
                <a:latin typeface="Sabon Next LT" panose="02000500000000000000" pitchFamily="2" charset="0"/>
                <a:cs typeface="Sabon Next LT" panose="02000500000000000000" pitchFamily="2" charset="0"/>
              </a:rPr>
              <a:t>DAF</a:t>
            </a:r>
          </a:p>
          <a:p>
            <a:pPr algn="ctr"/>
            <a:r>
              <a:rPr lang="en-US" sz="2800" b="1" cap="none" spc="0" dirty="0">
                <a:ln w="0"/>
                <a:solidFill>
                  <a:srgbClr val="9AD4DA"/>
                </a:solidFill>
                <a:effectLst>
                  <a:outerShdw blurRad="38100" dist="19050" dir="2700000" algn="tl" rotWithShape="0">
                    <a:schemeClr val="dk1">
                      <a:alpha val="40000"/>
                    </a:schemeClr>
                  </a:outerShdw>
                </a:effectLst>
                <a:latin typeface="Sabon Next LT" panose="02000500000000000000" pitchFamily="2" charset="0"/>
                <a:cs typeface="Sabon Next LT" panose="02000500000000000000" pitchFamily="2" charset="0"/>
              </a:rPr>
              <a:t>Negotiation &amp; Dispute Resolution</a:t>
            </a:r>
          </a:p>
        </p:txBody>
      </p:sp>
    </p:spTree>
    <p:extLst>
      <p:ext uri="{BB962C8B-B14F-4D97-AF65-F5344CB8AC3E}">
        <p14:creationId xmlns:p14="http://schemas.microsoft.com/office/powerpoint/2010/main" val="3726043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10000"/>
            <a:lumOff val="90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68DC9DC-D050-14D8-6FF4-D4EEBCD39561}"/>
              </a:ext>
            </a:extLst>
          </p:cNvPr>
          <p:cNvPicPr>
            <a:picLocks noChangeAspect="1"/>
          </p:cNvPicPr>
          <p:nvPr/>
        </p:nvPicPr>
        <p:blipFill>
          <a:blip r:embed="rId2"/>
          <a:stretch>
            <a:fillRect/>
          </a:stretch>
        </p:blipFill>
        <p:spPr>
          <a:xfrm>
            <a:off x="204967" y="180975"/>
            <a:ext cx="3636205" cy="2648082"/>
          </a:xfrm>
          <a:prstGeom prst="rect">
            <a:avLst/>
          </a:prstGeom>
        </p:spPr>
      </p:pic>
      <p:sp>
        <p:nvSpPr>
          <p:cNvPr id="5" name="TextBox 4">
            <a:extLst>
              <a:ext uri="{FF2B5EF4-FFF2-40B4-BE49-F238E27FC236}">
                <a16:creationId xmlns:a16="http://schemas.microsoft.com/office/drawing/2014/main" id="{E52FBB56-F3EE-61EA-F31A-A952D1B1DA12}"/>
              </a:ext>
            </a:extLst>
          </p:cNvPr>
          <p:cNvSpPr txBox="1"/>
          <p:nvPr/>
        </p:nvSpPr>
        <p:spPr>
          <a:xfrm>
            <a:off x="3929241" y="1135684"/>
            <a:ext cx="7872233" cy="461665"/>
          </a:xfrm>
          <a:prstGeom prst="rect">
            <a:avLst/>
          </a:prstGeom>
          <a:noFill/>
        </p:spPr>
        <p:txBody>
          <a:bodyPr wrap="square">
            <a:spAutoFit/>
          </a:bodyPr>
          <a:lstStyle/>
          <a:p>
            <a:r>
              <a:rPr lang="en-US" sz="2400" dirty="0"/>
              <a:t>https://www.youtube.com/@airforcenegotiationdispute8925</a:t>
            </a:r>
          </a:p>
        </p:txBody>
      </p:sp>
      <p:pic>
        <p:nvPicPr>
          <p:cNvPr id="7" name="Picture 6">
            <a:extLst>
              <a:ext uri="{FF2B5EF4-FFF2-40B4-BE49-F238E27FC236}">
                <a16:creationId xmlns:a16="http://schemas.microsoft.com/office/drawing/2014/main" id="{6509445B-9C4D-E569-DD0E-4DB63CEF5242}"/>
              </a:ext>
            </a:extLst>
          </p:cNvPr>
          <p:cNvPicPr>
            <a:picLocks noChangeAspect="1"/>
          </p:cNvPicPr>
          <p:nvPr/>
        </p:nvPicPr>
        <p:blipFill>
          <a:blip r:embed="rId3"/>
          <a:stretch>
            <a:fillRect/>
          </a:stretch>
        </p:blipFill>
        <p:spPr>
          <a:xfrm>
            <a:off x="204967" y="3095364"/>
            <a:ext cx="5624333" cy="1722452"/>
          </a:xfrm>
          <a:prstGeom prst="rect">
            <a:avLst/>
          </a:prstGeom>
        </p:spPr>
      </p:pic>
      <p:sp>
        <p:nvSpPr>
          <p:cNvPr id="9" name="TextBox 8">
            <a:extLst>
              <a:ext uri="{FF2B5EF4-FFF2-40B4-BE49-F238E27FC236}">
                <a16:creationId xmlns:a16="http://schemas.microsoft.com/office/drawing/2014/main" id="{9C354FC9-BC51-6A80-A4B9-7189B504AA6B}"/>
              </a:ext>
            </a:extLst>
          </p:cNvPr>
          <p:cNvSpPr txBox="1"/>
          <p:nvPr/>
        </p:nvSpPr>
        <p:spPr>
          <a:xfrm>
            <a:off x="6096000" y="3771924"/>
            <a:ext cx="6096000" cy="461665"/>
          </a:xfrm>
          <a:prstGeom prst="rect">
            <a:avLst/>
          </a:prstGeom>
          <a:noFill/>
        </p:spPr>
        <p:txBody>
          <a:bodyPr wrap="square">
            <a:spAutoFit/>
          </a:bodyPr>
          <a:lstStyle/>
          <a:p>
            <a:r>
              <a:rPr lang="en-US" sz="2400" dirty="0"/>
              <a:t>https://www.af.mil/About-Us/Coaching/</a:t>
            </a:r>
          </a:p>
        </p:txBody>
      </p:sp>
      <p:pic>
        <p:nvPicPr>
          <p:cNvPr id="11" name="Picture 10">
            <a:extLst>
              <a:ext uri="{FF2B5EF4-FFF2-40B4-BE49-F238E27FC236}">
                <a16:creationId xmlns:a16="http://schemas.microsoft.com/office/drawing/2014/main" id="{057000E6-117B-0BAB-D72C-3184BB49154A}"/>
              </a:ext>
            </a:extLst>
          </p:cNvPr>
          <p:cNvPicPr>
            <a:picLocks noChangeAspect="1"/>
          </p:cNvPicPr>
          <p:nvPr/>
        </p:nvPicPr>
        <p:blipFill>
          <a:blip r:embed="rId4"/>
          <a:stretch>
            <a:fillRect/>
          </a:stretch>
        </p:blipFill>
        <p:spPr>
          <a:xfrm>
            <a:off x="204967" y="5045841"/>
            <a:ext cx="6614933" cy="1399701"/>
          </a:xfrm>
          <a:prstGeom prst="rect">
            <a:avLst/>
          </a:prstGeom>
        </p:spPr>
      </p:pic>
      <p:sp>
        <p:nvSpPr>
          <p:cNvPr id="13" name="TextBox 12">
            <a:extLst>
              <a:ext uri="{FF2B5EF4-FFF2-40B4-BE49-F238E27FC236}">
                <a16:creationId xmlns:a16="http://schemas.microsoft.com/office/drawing/2014/main" id="{682F4ADD-A0EE-8D91-D78C-01C2AAF82AD4}"/>
              </a:ext>
            </a:extLst>
          </p:cNvPr>
          <p:cNvSpPr txBox="1"/>
          <p:nvPr/>
        </p:nvSpPr>
        <p:spPr>
          <a:xfrm>
            <a:off x="6819900" y="5491483"/>
            <a:ext cx="6096000" cy="461665"/>
          </a:xfrm>
          <a:prstGeom prst="rect">
            <a:avLst/>
          </a:prstGeom>
          <a:noFill/>
        </p:spPr>
        <p:txBody>
          <a:bodyPr wrap="square">
            <a:spAutoFit/>
          </a:bodyPr>
          <a:lstStyle/>
          <a:p>
            <a:r>
              <a:rPr lang="en-US" sz="2400" dirty="0"/>
              <a:t>https://www.airuniversity.af.edu/AFNC/</a:t>
            </a:r>
          </a:p>
        </p:txBody>
      </p:sp>
    </p:spTree>
    <p:extLst>
      <p:ext uri="{BB962C8B-B14F-4D97-AF65-F5344CB8AC3E}">
        <p14:creationId xmlns:p14="http://schemas.microsoft.com/office/powerpoint/2010/main" val="13993401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CE058-D385-4755-CA0B-65349DD8F24C}"/>
              </a:ext>
            </a:extLst>
          </p:cNvPr>
          <p:cNvSpPr>
            <a:spLocks noGrp="1"/>
          </p:cNvSpPr>
          <p:nvPr>
            <p:ph type="title"/>
          </p:nvPr>
        </p:nvSpPr>
        <p:spPr/>
        <p:txBody>
          <a:bodyPr/>
          <a:lstStyle/>
          <a:p>
            <a:r>
              <a:rPr lang="en-US" dirty="0"/>
              <a:t>Help Us Help You</a:t>
            </a:r>
          </a:p>
        </p:txBody>
      </p:sp>
      <p:pic>
        <p:nvPicPr>
          <p:cNvPr id="4" name="Picture 3">
            <a:extLst>
              <a:ext uri="{FF2B5EF4-FFF2-40B4-BE49-F238E27FC236}">
                <a16:creationId xmlns:a16="http://schemas.microsoft.com/office/drawing/2014/main" id="{8070FC1D-D7D2-CA3A-9E6A-25746743AA40}"/>
              </a:ext>
            </a:extLst>
          </p:cNvPr>
          <p:cNvPicPr>
            <a:picLocks noChangeAspect="1"/>
          </p:cNvPicPr>
          <p:nvPr/>
        </p:nvPicPr>
        <p:blipFill>
          <a:blip r:embed="rId2"/>
          <a:stretch>
            <a:fillRect/>
          </a:stretch>
        </p:blipFill>
        <p:spPr>
          <a:xfrm>
            <a:off x="580822" y="1995784"/>
            <a:ext cx="2762454" cy="2085382"/>
          </a:xfrm>
          <a:prstGeom prst="rect">
            <a:avLst/>
          </a:prstGeom>
        </p:spPr>
      </p:pic>
      <p:sp>
        <p:nvSpPr>
          <p:cNvPr id="5" name="Rectangle 4">
            <a:extLst>
              <a:ext uri="{FF2B5EF4-FFF2-40B4-BE49-F238E27FC236}">
                <a16:creationId xmlns:a16="http://schemas.microsoft.com/office/drawing/2014/main" id="{AE20B0A8-793B-2982-21F1-C90DA5692E28}"/>
              </a:ext>
            </a:extLst>
          </p:cNvPr>
          <p:cNvSpPr/>
          <p:nvPr/>
        </p:nvSpPr>
        <p:spPr>
          <a:xfrm>
            <a:off x="3343276" y="1986259"/>
            <a:ext cx="8543924" cy="830997"/>
          </a:xfrm>
          <a:prstGeom prst="rect">
            <a:avLst/>
          </a:prstGeom>
          <a:noFill/>
        </p:spPr>
        <p:txBody>
          <a:bodyPr wrap="square" lIns="91440" tIns="45720" rIns="91440" bIns="45720">
            <a:spAutoFit/>
          </a:bodyPr>
          <a:lstStyle/>
          <a:p>
            <a:r>
              <a:rPr lang="en-US" sz="2400" dirty="0">
                <a:ln w="0"/>
                <a:effectLst>
                  <a:outerShdw blurRad="38100" dist="19050" dir="2700000" algn="tl" rotWithShape="0">
                    <a:schemeClr val="dk1">
                      <a:alpha val="40000"/>
                    </a:schemeClr>
                  </a:outerShdw>
                </a:effectLst>
              </a:rPr>
              <a:t>Card 1: What is the BLUF &amp; tactical request for a conversation I need to have.  (Keep This)</a:t>
            </a:r>
            <a:endParaRPr lang="en-US" sz="2400" b="0" cap="none" spc="0" dirty="0">
              <a:ln w="0"/>
              <a:solidFill>
                <a:schemeClr val="tx1"/>
              </a:solidFill>
              <a:effectLst>
                <a:outerShdw blurRad="38100" dist="19050" dir="2700000" algn="tl" rotWithShape="0">
                  <a:schemeClr val="dk1">
                    <a:alpha val="40000"/>
                  </a:schemeClr>
                </a:outerShdw>
              </a:effectLst>
            </a:endParaRPr>
          </a:p>
        </p:txBody>
      </p:sp>
      <p:sp>
        <p:nvSpPr>
          <p:cNvPr id="6" name="Rectangle 5">
            <a:extLst>
              <a:ext uri="{FF2B5EF4-FFF2-40B4-BE49-F238E27FC236}">
                <a16:creationId xmlns:a16="http://schemas.microsoft.com/office/drawing/2014/main" id="{04868ED0-E73F-919A-486E-66744BCBBF20}"/>
              </a:ext>
            </a:extLst>
          </p:cNvPr>
          <p:cNvSpPr/>
          <p:nvPr/>
        </p:nvSpPr>
        <p:spPr>
          <a:xfrm>
            <a:off x="3343276" y="3025406"/>
            <a:ext cx="8543924" cy="830997"/>
          </a:xfrm>
          <a:prstGeom prst="rect">
            <a:avLst/>
          </a:prstGeom>
          <a:noFill/>
        </p:spPr>
        <p:txBody>
          <a:bodyPr wrap="square" lIns="91440" tIns="45720" rIns="91440" bIns="45720">
            <a:spAutoFit/>
          </a:bodyPr>
          <a:lstStyle/>
          <a:p>
            <a:r>
              <a:rPr lang="en-US" sz="2400" dirty="0">
                <a:ln w="0"/>
                <a:effectLst>
                  <a:outerShdw blurRad="38100" dist="19050" dir="2700000" algn="tl" rotWithShape="0">
                    <a:schemeClr val="dk1">
                      <a:alpha val="40000"/>
                    </a:schemeClr>
                  </a:outerShdw>
                </a:effectLst>
              </a:rPr>
              <a:t>Card 2: What is the biggest thing that might get in my way when I try to address this issue?  (Turn this In)</a:t>
            </a:r>
            <a:endParaRPr lang="en-US" sz="2400" b="0" cap="none" spc="0" dirty="0">
              <a:ln w="0"/>
              <a:solidFill>
                <a:schemeClr val="tx1"/>
              </a:solidFill>
              <a:effectLst>
                <a:outerShdw blurRad="38100" dist="19050" dir="2700000" algn="tl" rotWithShape="0">
                  <a:schemeClr val="dk1">
                    <a:alpha val="40000"/>
                  </a:schemeClr>
                </a:outerShdw>
              </a:effectLst>
            </a:endParaRPr>
          </a:p>
        </p:txBody>
      </p:sp>
      <p:sp>
        <p:nvSpPr>
          <p:cNvPr id="8" name="Rectangle 7">
            <a:extLst>
              <a:ext uri="{FF2B5EF4-FFF2-40B4-BE49-F238E27FC236}">
                <a16:creationId xmlns:a16="http://schemas.microsoft.com/office/drawing/2014/main" id="{7166ED4A-4763-D92E-038C-7F2FC9D72D5F}"/>
              </a:ext>
            </a:extLst>
          </p:cNvPr>
          <p:cNvSpPr/>
          <p:nvPr/>
        </p:nvSpPr>
        <p:spPr>
          <a:xfrm>
            <a:off x="1145960" y="4081166"/>
            <a:ext cx="1632177" cy="246221"/>
          </a:xfrm>
          <a:prstGeom prst="rect">
            <a:avLst/>
          </a:prstGeom>
          <a:noFill/>
        </p:spPr>
        <p:txBody>
          <a:bodyPr wrap="none" lIns="91440" tIns="45720" rIns="91440" bIns="45720">
            <a:spAutoFit/>
          </a:bodyPr>
          <a:lstStyle/>
          <a:p>
            <a:pPr algn="ctr"/>
            <a:r>
              <a:rPr lang="en-US" sz="1000" b="0" cap="none" spc="0" dirty="0">
                <a:ln w="0"/>
                <a:solidFill>
                  <a:schemeClr val="tx1"/>
                </a:solidFill>
                <a:effectLst>
                  <a:outerShdw blurRad="38100" dist="19050" dir="2700000" algn="tl" rotWithShape="0">
                    <a:schemeClr val="dk1">
                      <a:alpha val="40000"/>
                    </a:schemeClr>
                  </a:outerShdw>
                </a:effectLst>
              </a:rPr>
              <a:t>No endorsement intended.</a:t>
            </a:r>
          </a:p>
        </p:txBody>
      </p:sp>
      <p:sp>
        <p:nvSpPr>
          <p:cNvPr id="3" name="Rectangle 2">
            <a:extLst>
              <a:ext uri="{FF2B5EF4-FFF2-40B4-BE49-F238E27FC236}">
                <a16:creationId xmlns:a16="http://schemas.microsoft.com/office/drawing/2014/main" id="{CB1145A3-D233-212F-415E-3336DD9CD2D5}"/>
              </a:ext>
            </a:extLst>
          </p:cNvPr>
          <p:cNvSpPr/>
          <p:nvPr/>
        </p:nvSpPr>
        <p:spPr>
          <a:xfrm>
            <a:off x="3133726" y="5025063"/>
            <a:ext cx="4791074" cy="830997"/>
          </a:xfrm>
          <a:prstGeom prst="rect">
            <a:avLst/>
          </a:prstGeom>
          <a:noFill/>
        </p:spPr>
        <p:txBody>
          <a:bodyPr wrap="square" lIns="91440" tIns="45720" rIns="91440" bIns="45720">
            <a:spAutoFit/>
          </a:bodyPr>
          <a:lstStyle/>
          <a:p>
            <a:pPr algn="r"/>
            <a:r>
              <a:rPr lang="en-US" sz="2400" dirty="0">
                <a:ln w="0"/>
                <a:effectLst>
                  <a:outerShdw blurRad="38100" dist="19050" dir="2700000" algn="tl" rotWithShape="0">
                    <a:schemeClr val="dk1">
                      <a:alpha val="40000"/>
                    </a:schemeClr>
                  </a:outerShdw>
                </a:effectLst>
              </a:rPr>
              <a:t>To download the slides or capture the resource links, click here:</a:t>
            </a:r>
            <a:endParaRPr lang="en-US" sz="2400" b="0" cap="none" spc="0" dirty="0">
              <a:ln w="0"/>
              <a:solidFill>
                <a:schemeClr val="tx1"/>
              </a:solidFill>
              <a:effectLst>
                <a:outerShdw blurRad="38100" dist="19050" dir="2700000" algn="tl" rotWithShape="0">
                  <a:schemeClr val="dk1">
                    <a:alpha val="40000"/>
                  </a:schemeClr>
                </a:outerShdw>
              </a:effectLst>
            </a:endParaRPr>
          </a:p>
        </p:txBody>
      </p:sp>
      <p:pic>
        <p:nvPicPr>
          <p:cNvPr id="10" name="Picture 9">
            <a:extLst>
              <a:ext uri="{FF2B5EF4-FFF2-40B4-BE49-F238E27FC236}">
                <a16:creationId xmlns:a16="http://schemas.microsoft.com/office/drawing/2014/main" id="{CCD1D6B4-7EDC-7A90-6A4E-68480C7EACD1}"/>
              </a:ext>
            </a:extLst>
          </p:cNvPr>
          <p:cNvPicPr>
            <a:picLocks noChangeAspect="1"/>
          </p:cNvPicPr>
          <p:nvPr/>
        </p:nvPicPr>
        <p:blipFill>
          <a:blip r:embed="rId3"/>
          <a:stretch>
            <a:fillRect/>
          </a:stretch>
        </p:blipFill>
        <p:spPr>
          <a:xfrm>
            <a:off x="8035878" y="4207077"/>
            <a:ext cx="2441622" cy="2466968"/>
          </a:xfrm>
          <a:prstGeom prst="rect">
            <a:avLst/>
          </a:prstGeom>
        </p:spPr>
      </p:pic>
    </p:spTree>
    <p:extLst>
      <p:ext uri="{BB962C8B-B14F-4D97-AF65-F5344CB8AC3E}">
        <p14:creationId xmlns:p14="http://schemas.microsoft.com/office/powerpoint/2010/main" val="32849249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7D1B7-CC69-CD1B-B43A-DDCA34DE2352}"/>
              </a:ext>
            </a:extLst>
          </p:cNvPr>
          <p:cNvSpPr>
            <a:spLocks noGrp="1"/>
          </p:cNvSpPr>
          <p:nvPr>
            <p:ph type="title"/>
          </p:nvPr>
        </p:nvSpPr>
        <p:spPr/>
        <p:txBody>
          <a:bodyPr/>
          <a:lstStyle/>
          <a:p>
            <a:r>
              <a:rPr lang="en-US" dirty="0"/>
              <a:t>Questions?</a:t>
            </a:r>
          </a:p>
        </p:txBody>
      </p:sp>
    </p:spTree>
    <p:extLst>
      <p:ext uri="{BB962C8B-B14F-4D97-AF65-F5344CB8AC3E}">
        <p14:creationId xmlns:p14="http://schemas.microsoft.com/office/powerpoint/2010/main" val="40315582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BE9D829-80C6-C621-D802-1D1AF6F1FFD4}"/>
              </a:ext>
            </a:extLst>
          </p:cNvPr>
          <p:cNvPicPr>
            <a:picLocks noChangeAspect="1"/>
          </p:cNvPicPr>
          <p:nvPr/>
        </p:nvPicPr>
        <p:blipFill>
          <a:blip r:embed="rId2"/>
          <a:stretch>
            <a:fillRect/>
          </a:stretch>
        </p:blipFill>
        <p:spPr>
          <a:xfrm>
            <a:off x="524014" y="321733"/>
            <a:ext cx="3549487" cy="2236177"/>
          </a:xfrm>
          <a:prstGeom prst="rect">
            <a:avLst/>
          </a:prstGeom>
        </p:spPr>
      </p:pic>
      <p:sp>
        <p:nvSpPr>
          <p:cNvPr id="21" name="Rectangle 20">
            <a:extLst>
              <a:ext uri="{FF2B5EF4-FFF2-40B4-BE49-F238E27FC236}">
                <a16:creationId xmlns:a16="http://schemas.microsoft.com/office/drawing/2014/main" id="{112839B5-6527-4FE1-B5CA-71D5FFC47C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752928"/>
            <a:ext cx="7566298" cy="7599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89B37F3-721E-4809-A50E-9EE306404E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46483" y="0"/>
            <a:ext cx="73152" cy="278892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69FD92FA-CFDB-E8CE-44A8-D40774B2192B}"/>
              </a:ext>
            </a:extLst>
          </p:cNvPr>
          <p:cNvPicPr>
            <a:picLocks noChangeAspect="1"/>
          </p:cNvPicPr>
          <p:nvPr/>
        </p:nvPicPr>
        <p:blipFill>
          <a:blip r:embed="rId3"/>
          <a:stretch>
            <a:fillRect/>
          </a:stretch>
        </p:blipFill>
        <p:spPr>
          <a:xfrm>
            <a:off x="4844092" y="315381"/>
            <a:ext cx="2416551" cy="2257677"/>
          </a:xfrm>
          <a:prstGeom prst="rect">
            <a:avLst/>
          </a:prstGeom>
        </p:spPr>
      </p:pic>
      <p:pic>
        <p:nvPicPr>
          <p:cNvPr id="11" name="Picture 10">
            <a:extLst>
              <a:ext uri="{FF2B5EF4-FFF2-40B4-BE49-F238E27FC236}">
                <a16:creationId xmlns:a16="http://schemas.microsoft.com/office/drawing/2014/main" id="{38877B4C-8FAD-BA05-426B-C7E0A2178149}"/>
              </a:ext>
            </a:extLst>
          </p:cNvPr>
          <p:cNvPicPr>
            <a:picLocks noChangeAspect="1"/>
          </p:cNvPicPr>
          <p:nvPr/>
        </p:nvPicPr>
        <p:blipFill>
          <a:blip r:embed="rId4"/>
          <a:stretch>
            <a:fillRect/>
          </a:stretch>
        </p:blipFill>
        <p:spPr>
          <a:xfrm>
            <a:off x="531906" y="3464635"/>
            <a:ext cx="2414016" cy="2468880"/>
          </a:xfrm>
          <a:prstGeom prst="rect">
            <a:avLst/>
          </a:prstGeom>
        </p:spPr>
      </p:pic>
      <p:sp>
        <p:nvSpPr>
          <p:cNvPr id="22" name="Rectangle 21">
            <a:extLst>
              <a:ext uri="{FF2B5EF4-FFF2-40B4-BE49-F238E27FC236}">
                <a16:creationId xmlns:a16="http://schemas.microsoft.com/office/drawing/2014/main" id="{6F32C1A4-2AC7-48CB-9AB7-B80470C0FD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3627" y="2779776"/>
            <a:ext cx="73152" cy="407822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5763B365-8265-B24D-A5DC-B8BD0CBF58A0}"/>
              </a:ext>
            </a:extLst>
          </p:cNvPr>
          <p:cNvPicPr>
            <a:picLocks noChangeAspect="1"/>
          </p:cNvPicPr>
          <p:nvPr/>
        </p:nvPicPr>
        <p:blipFill>
          <a:blip r:embed="rId5"/>
          <a:stretch>
            <a:fillRect/>
          </a:stretch>
        </p:blipFill>
        <p:spPr>
          <a:xfrm>
            <a:off x="3589389" y="3271875"/>
            <a:ext cx="3671254" cy="2854399"/>
          </a:xfrm>
          <a:prstGeom prst="rect">
            <a:avLst/>
          </a:prstGeom>
        </p:spPr>
      </p:pic>
      <p:sp>
        <p:nvSpPr>
          <p:cNvPr id="24" name="Rectangle 23">
            <a:extLst>
              <a:ext uri="{FF2B5EF4-FFF2-40B4-BE49-F238E27FC236}">
                <a16:creationId xmlns:a16="http://schemas.microsoft.com/office/drawing/2014/main" id="{BE12D8E2-6088-4997-A8C6-1794DA9E1D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6813" y="0"/>
            <a:ext cx="73152"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CB5D49D6-8081-EA98-B258-0CD14D444371}"/>
              </a:ext>
            </a:extLst>
          </p:cNvPr>
          <p:cNvPicPr>
            <a:picLocks noChangeAspect="1"/>
          </p:cNvPicPr>
          <p:nvPr/>
        </p:nvPicPr>
        <p:blipFill>
          <a:blip r:embed="rId6"/>
          <a:stretch>
            <a:fillRect/>
          </a:stretch>
        </p:blipFill>
        <p:spPr>
          <a:xfrm>
            <a:off x="7853268" y="419572"/>
            <a:ext cx="3567362" cy="3117112"/>
          </a:xfrm>
          <a:prstGeom prst="rect">
            <a:avLst/>
          </a:prstGeom>
        </p:spPr>
      </p:pic>
      <p:sp>
        <p:nvSpPr>
          <p:cNvPr id="26" name="Rectangle 25">
            <a:extLst>
              <a:ext uri="{FF2B5EF4-FFF2-40B4-BE49-F238E27FC236}">
                <a16:creationId xmlns:a16="http://schemas.microsoft.com/office/drawing/2014/main" id="{FAF10F47-1605-47C5-AE58-9062909ADA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6299" y="3862989"/>
            <a:ext cx="4625702" cy="73152"/>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3FDBA7F1-ED10-8BFD-B5F8-2A9571B527B0}"/>
              </a:ext>
            </a:extLst>
          </p:cNvPr>
          <p:cNvPicPr>
            <a:picLocks noChangeAspect="1"/>
          </p:cNvPicPr>
          <p:nvPr/>
        </p:nvPicPr>
        <p:blipFill>
          <a:blip r:embed="rId7"/>
          <a:stretch>
            <a:fillRect/>
          </a:stretch>
        </p:blipFill>
        <p:spPr>
          <a:xfrm>
            <a:off x="8155599" y="4172622"/>
            <a:ext cx="2962178" cy="2227687"/>
          </a:xfrm>
          <a:prstGeom prst="rect">
            <a:avLst/>
          </a:prstGeom>
        </p:spPr>
      </p:pic>
    </p:spTree>
    <p:extLst>
      <p:ext uri="{BB962C8B-B14F-4D97-AF65-F5344CB8AC3E}">
        <p14:creationId xmlns:p14="http://schemas.microsoft.com/office/powerpoint/2010/main" val="2959600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9000" b="-39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08BEBE-1EDD-7E50-AF7B-419D93A8BD8E}"/>
              </a:ext>
            </a:extLst>
          </p:cNvPr>
          <p:cNvSpPr/>
          <p:nvPr/>
        </p:nvSpPr>
        <p:spPr>
          <a:xfrm>
            <a:off x="474146" y="528935"/>
            <a:ext cx="9491124" cy="3416320"/>
          </a:xfrm>
          <a:prstGeom prst="rect">
            <a:avLst/>
          </a:prstGeom>
          <a:noFill/>
        </p:spPr>
        <p:txBody>
          <a:bodyPr wrap="none" lIns="91440" tIns="45720" rIns="91440" bIns="45720">
            <a:spAutoFit/>
          </a:bodyPr>
          <a:lstStyle/>
          <a:p>
            <a:r>
              <a:rPr lang="en-US" sz="5400" b="1" u="sng" dirty="0">
                <a:ln w="10160">
                  <a:solidFill>
                    <a:schemeClr val="accent5"/>
                  </a:solidFill>
                  <a:prstDash val="solid"/>
                </a:ln>
                <a:solidFill>
                  <a:srgbClr val="FFFFFF"/>
                </a:solidFill>
                <a:effectLst>
                  <a:outerShdw blurRad="38100" dist="22860" dir="5400000" algn="tl" rotWithShape="0">
                    <a:srgbClr val="000000">
                      <a:alpha val="30000"/>
                    </a:srgbClr>
                  </a:outerShdw>
                </a:effectLst>
              </a:rPr>
              <a:t>Stress Lowers Our “Water Level”</a:t>
            </a:r>
          </a:p>
          <a:p>
            <a:r>
              <a:rPr lang="en-US" sz="5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Peer Friction</a:t>
            </a:r>
          </a:p>
          <a:p>
            <a:r>
              <a:rPr lang="en-US" sz="5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Miscommunication</a:t>
            </a:r>
          </a:p>
          <a:p>
            <a:r>
              <a:rPr lang="en-US" sz="5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Frustration</a:t>
            </a:r>
          </a:p>
        </p:txBody>
      </p:sp>
      <p:grpSp>
        <p:nvGrpSpPr>
          <p:cNvPr id="5" name="Group 4">
            <a:extLst>
              <a:ext uri="{FF2B5EF4-FFF2-40B4-BE49-F238E27FC236}">
                <a16:creationId xmlns:a16="http://schemas.microsoft.com/office/drawing/2014/main" id="{F4BC69F5-BF6B-0B99-6C26-5DF12339094A}"/>
              </a:ext>
            </a:extLst>
          </p:cNvPr>
          <p:cNvGrpSpPr/>
          <p:nvPr/>
        </p:nvGrpSpPr>
        <p:grpSpPr>
          <a:xfrm>
            <a:off x="474146" y="3945255"/>
            <a:ext cx="6826357" cy="2631460"/>
            <a:chOff x="474146" y="3945255"/>
            <a:chExt cx="6826357" cy="2631460"/>
          </a:xfrm>
        </p:grpSpPr>
        <p:sp>
          <p:nvSpPr>
            <p:cNvPr id="3" name="Rectangle 2">
              <a:extLst>
                <a:ext uri="{FF2B5EF4-FFF2-40B4-BE49-F238E27FC236}">
                  <a16:creationId xmlns:a16="http://schemas.microsoft.com/office/drawing/2014/main" id="{DBB3025A-03E5-9DD8-5792-AEE090B9567F}"/>
                </a:ext>
              </a:extLst>
            </p:cNvPr>
            <p:cNvSpPr/>
            <p:nvPr/>
          </p:nvSpPr>
          <p:spPr>
            <a:xfrm>
              <a:off x="474146" y="5653385"/>
              <a:ext cx="6826357" cy="923330"/>
            </a:xfrm>
            <a:prstGeom prst="rect">
              <a:avLst/>
            </a:prstGeom>
            <a:noFill/>
          </p:spPr>
          <p:txBody>
            <a:bodyPr wrap="none" lIns="91440" tIns="45720" rIns="91440" bIns="45720">
              <a:spAutoFit/>
            </a:bodyPr>
            <a:lstStyle/>
            <a:p>
              <a:pPr algn="ctr"/>
              <a:r>
                <a:rPr lang="en-US" sz="5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High Conflict Behaviors</a:t>
              </a:r>
              <a:endParaRPr lang="en-US" sz="5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4" name="Arrow: Down 3">
              <a:extLst>
                <a:ext uri="{FF2B5EF4-FFF2-40B4-BE49-F238E27FC236}">
                  <a16:creationId xmlns:a16="http://schemas.microsoft.com/office/drawing/2014/main" id="{413C02EF-C69A-5ECD-5E07-A89844A9F4E7}"/>
                </a:ext>
              </a:extLst>
            </p:cNvPr>
            <p:cNvSpPr/>
            <p:nvPr/>
          </p:nvSpPr>
          <p:spPr>
            <a:xfrm>
              <a:off x="1676400" y="3945255"/>
              <a:ext cx="1228725" cy="1708130"/>
            </a:xfrm>
            <a:prstGeom prst="down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932933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97727-0D3A-47FD-3163-ABB8E9F8EB78}"/>
              </a:ext>
            </a:extLst>
          </p:cNvPr>
          <p:cNvSpPr>
            <a:spLocks noGrp="1"/>
          </p:cNvSpPr>
          <p:nvPr>
            <p:ph type="title"/>
          </p:nvPr>
        </p:nvSpPr>
        <p:spPr/>
        <p:txBody>
          <a:bodyPr/>
          <a:lstStyle/>
          <a:p>
            <a:r>
              <a:rPr lang="en-US" dirty="0"/>
              <a:t>Help Us Help You</a:t>
            </a:r>
          </a:p>
        </p:txBody>
      </p:sp>
      <p:pic>
        <p:nvPicPr>
          <p:cNvPr id="5" name="Picture 4">
            <a:extLst>
              <a:ext uri="{FF2B5EF4-FFF2-40B4-BE49-F238E27FC236}">
                <a16:creationId xmlns:a16="http://schemas.microsoft.com/office/drawing/2014/main" id="{DB551ED4-516C-FA2A-BFB5-8E6A68FC631D}"/>
              </a:ext>
            </a:extLst>
          </p:cNvPr>
          <p:cNvPicPr>
            <a:picLocks noChangeAspect="1"/>
          </p:cNvPicPr>
          <p:nvPr/>
        </p:nvPicPr>
        <p:blipFill>
          <a:blip r:embed="rId2"/>
          <a:stretch>
            <a:fillRect/>
          </a:stretch>
        </p:blipFill>
        <p:spPr>
          <a:xfrm>
            <a:off x="1119322" y="1690688"/>
            <a:ext cx="4559364" cy="4660934"/>
          </a:xfrm>
          <a:prstGeom prst="rect">
            <a:avLst/>
          </a:prstGeom>
        </p:spPr>
      </p:pic>
      <p:sp>
        <p:nvSpPr>
          <p:cNvPr id="6" name="Rectangle 5">
            <a:extLst>
              <a:ext uri="{FF2B5EF4-FFF2-40B4-BE49-F238E27FC236}">
                <a16:creationId xmlns:a16="http://schemas.microsoft.com/office/drawing/2014/main" id="{F7699395-AEE4-C94F-1496-526CA48DEC80}"/>
              </a:ext>
            </a:extLst>
          </p:cNvPr>
          <p:cNvSpPr/>
          <p:nvPr/>
        </p:nvSpPr>
        <p:spPr>
          <a:xfrm>
            <a:off x="5678686" y="1827307"/>
            <a:ext cx="6432485" cy="4524315"/>
          </a:xfrm>
          <a:prstGeom prst="rect">
            <a:avLst/>
          </a:prstGeom>
          <a:noFill/>
        </p:spPr>
        <p:txBody>
          <a:bodyPr wrap="square" lIns="91440" tIns="45720" rIns="91440" bIns="45720">
            <a:spAutoFit/>
          </a:bodyPr>
          <a:lstStyle/>
          <a:p>
            <a:pPr algn="ctr"/>
            <a:r>
              <a:rPr lang="en-US" sz="3600" b="1" u="sng" cap="none" spc="0" dirty="0">
                <a:ln w="0"/>
                <a:solidFill>
                  <a:schemeClr val="tx1"/>
                </a:solidFill>
                <a:effectLst>
                  <a:outerShdw blurRad="38100" dist="19050" dir="2700000" algn="tl" rotWithShape="0">
                    <a:schemeClr val="dk1">
                      <a:alpha val="40000"/>
                    </a:schemeClr>
                  </a:outerShdw>
                </a:effectLst>
              </a:rPr>
              <a:t>Checking the Water Level</a:t>
            </a:r>
          </a:p>
          <a:p>
            <a:pPr algn="ctr"/>
            <a:endParaRPr lang="en-US" sz="3600" b="0" cap="none" spc="0" dirty="0">
              <a:ln w="0"/>
              <a:solidFill>
                <a:schemeClr val="tx1"/>
              </a:solidFill>
              <a:effectLst>
                <a:outerShdw blurRad="38100" dist="19050" dir="2700000" algn="tl" rotWithShape="0">
                  <a:schemeClr val="dk1">
                    <a:alpha val="40000"/>
                  </a:schemeClr>
                </a:outerShdw>
              </a:effectLst>
            </a:endParaRPr>
          </a:p>
          <a:p>
            <a:pPr algn="ctr"/>
            <a:r>
              <a:rPr lang="en-US" sz="3600" b="0" cap="none" spc="0" dirty="0">
                <a:ln w="0"/>
                <a:solidFill>
                  <a:schemeClr val="tx1"/>
                </a:solidFill>
                <a:effectLst>
                  <a:outerShdw blurRad="38100" dist="19050" dir="2700000" algn="tl" rotWithShape="0">
                    <a:schemeClr val="dk1">
                      <a:alpha val="40000"/>
                    </a:schemeClr>
                  </a:outerShdw>
                </a:effectLst>
              </a:rPr>
              <a:t>This form is set to “anyone can respond,” allowing for anonymous response.</a:t>
            </a:r>
          </a:p>
          <a:p>
            <a:pPr algn="ctr"/>
            <a:endParaRPr lang="en-US" sz="3600" dirty="0">
              <a:ln w="0"/>
              <a:effectLst>
                <a:outerShdw blurRad="38100" dist="19050" dir="2700000" algn="tl" rotWithShape="0">
                  <a:schemeClr val="dk1">
                    <a:alpha val="40000"/>
                  </a:schemeClr>
                </a:outerShdw>
              </a:effectLst>
            </a:endParaRPr>
          </a:p>
          <a:p>
            <a:pPr algn="ctr"/>
            <a:r>
              <a:rPr lang="en-US" sz="3600" b="0" cap="none" spc="0" dirty="0">
                <a:ln w="0"/>
                <a:solidFill>
                  <a:schemeClr val="tx1"/>
                </a:solidFill>
                <a:effectLst>
                  <a:outerShdw blurRad="38100" dist="19050" dir="2700000" algn="tl" rotWithShape="0">
                    <a:schemeClr val="dk1">
                      <a:alpha val="40000"/>
                    </a:schemeClr>
                  </a:outerShdw>
                </a:effectLst>
              </a:rPr>
              <a:t>Your name and email address are </a:t>
            </a:r>
            <a:r>
              <a:rPr lang="en-US" sz="3600" b="1" cap="none" spc="0" dirty="0">
                <a:ln w="0"/>
                <a:solidFill>
                  <a:srgbClr val="FF0000"/>
                </a:solidFill>
                <a:effectLst>
                  <a:outerShdw blurRad="38100" dist="19050" dir="2700000" algn="tl" rotWithShape="0">
                    <a:schemeClr val="dk1">
                      <a:alpha val="40000"/>
                    </a:schemeClr>
                  </a:outerShdw>
                </a:effectLst>
              </a:rPr>
              <a:t>not</a:t>
            </a:r>
            <a:r>
              <a:rPr lang="en-US" sz="3600" b="0" cap="none" spc="0" dirty="0">
                <a:ln w="0"/>
                <a:solidFill>
                  <a:schemeClr val="tx1"/>
                </a:solidFill>
                <a:effectLst>
                  <a:outerShdw blurRad="38100" dist="19050" dir="2700000" algn="tl" rotWithShape="0">
                    <a:schemeClr val="dk1">
                      <a:alpha val="40000"/>
                    </a:schemeClr>
                  </a:outerShdw>
                </a:effectLst>
              </a:rPr>
              <a:t> automatically collected. </a:t>
            </a:r>
          </a:p>
        </p:txBody>
      </p:sp>
    </p:spTree>
    <p:extLst>
      <p:ext uri="{BB962C8B-B14F-4D97-AF65-F5344CB8AC3E}">
        <p14:creationId xmlns:p14="http://schemas.microsoft.com/office/powerpoint/2010/main" val="33928728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10000"/>
            <a:lumOff val="90000"/>
          </a:schemeClr>
        </a:soli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A867D130-7C39-9179-D56F-605942D6CCF5}"/>
              </a:ext>
            </a:extLst>
          </p:cNvPr>
          <p:cNvSpPr/>
          <p:nvPr/>
        </p:nvSpPr>
        <p:spPr>
          <a:xfrm>
            <a:off x="1100977" y="2263588"/>
            <a:ext cx="9975795" cy="2327195"/>
          </a:xfrm>
          <a:custGeom>
            <a:avLst/>
            <a:gdLst>
              <a:gd name="csX0" fmla="*/ 1165413 w 9975795"/>
              <a:gd name="csY0" fmla="*/ 0 h 2327195"/>
              <a:gd name="csX1" fmla="*/ 2307148 w 9975795"/>
              <a:gd name="csY1" fmla="*/ 930541 h 2327195"/>
              <a:gd name="csX2" fmla="*/ 2330226 w 9975795"/>
              <a:gd name="csY2" fmla="*/ 1159474 h 2327195"/>
              <a:gd name="csX3" fmla="*/ 2332993 w 9975795"/>
              <a:gd name="csY3" fmla="*/ 1159474 h 2327195"/>
              <a:gd name="csX4" fmla="*/ 3077924 w 9975795"/>
              <a:gd name="csY4" fmla="*/ 1904405 h 2327195"/>
              <a:gd name="csX5" fmla="*/ 3822854 w 9975795"/>
              <a:gd name="csY5" fmla="*/ 1159474 h 2327195"/>
              <a:gd name="csX6" fmla="*/ 3824899 w 9975795"/>
              <a:gd name="csY6" fmla="*/ 1159474 h 2327195"/>
              <a:gd name="csX7" fmla="*/ 3847977 w 9975795"/>
              <a:gd name="csY7" fmla="*/ 930541 h 2327195"/>
              <a:gd name="csX8" fmla="*/ 4989712 w 9975795"/>
              <a:gd name="csY8" fmla="*/ 0 h 2327195"/>
              <a:gd name="csX9" fmla="*/ 6131447 w 9975795"/>
              <a:gd name="csY9" fmla="*/ 930541 h 2327195"/>
              <a:gd name="csX10" fmla="*/ 6154758 w 9975795"/>
              <a:gd name="csY10" fmla="*/ 1161783 h 2327195"/>
              <a:gd name="csX11" fmla="*/ 6155972 w 9975795"/>
              <a:gd name="csY11" fmla="*/ 1161783 h 2327195"/>
              <a:gd name="csX12" fmla="*/ 6900903 w 9975795"/>
              <a:gd name="csY12" fmla="*/ 1906714 h 2327195"/>
              <a:gd name="csX13" fmla="*/ 7630700 w 9975795"/>
              <a:gd name="csY13" fmla="*/ 1311913 h 2327195"/>
              <a:gd name="csX14" fmla="*/ 7645468 w 9975795"/>
              <a:gd name="csY14" fmla="*/ 1165412 h 2327195"/>
              <a:gd name="csX15" fmla="*/ 7644971 w 9975795"/>
              <a:gd name="csY15" fmla="*/ 1165412 h 2327195"/>
              <a:gd name="csX16" fmla="*/ 8810383 w 9975795"/>
              <a:gd name="csY16" fmla="*/ 0 h 2327195"/>
              <a:gd name="csX17" fmla="*/ 9975795 w 9975795"/>
              <a:gd name="csY17" fmla="*/ 1165412 h 2327195"/>
              <a:gd name="csX18" fmla="*/ 9974001 w 9975795"/>
              <a:gd name="csY18" fmla="*/ 1165412 h 2327195"/>
              <a:gd name="csX19" fmla="*/ 9958730 w 9975795"/>
              <a:gd name="csY19" fmla="*/ 1241337 h 2327195"/>
              <a:gd name="csX20" fmla="*/ 9765678 w 9975795"/>
              <a:gd name="csY20" fmla="*/ 1369786 h 2327195"/>
              <a:gd name="csX21" fmla="*/ 9572626 w 9975795"/>
              <a:gd name="csY21" fmla="*/ 1241337 h 2327195"/>
              <a:gd name="csX22" fmla="*/ 9557355 w 9975795"/>
              <a:gd name="csY22" fmla="*/ 1165412 h 2327195"/>
              <a:gd name="csX23" fmla="*/ 9555313 w 9975795"/>
              <a:gd name="csY23" fmla="*/ 1165412 h 2327195"/>
              <a:gd name="csX24" fmla="*/ 8810382 w 9975795"/>
              <a:gd name="csY24" fmla="*/ 420481 h 2327195"/>
              <a:gd name="csX25" fmla="*/ 8080585 w 9975795"/>
              <a:gd name="csY25" fmla="*/ 1015283 h 2327195"/>
              <a:gd name="csX26" fmla="*/ 8065817 w 9975795"/>
              <a:gd name="csY26" fmla="*/ 1161783 h 2327195"/>
              <a:gd name="csX27" fmla="*/ 8066314 w 9975795"/>
              <a:gd name="csY27" fmla="*/ 1161783 h 2327195"/>
              <a:gd name="csX28" fmla="*/ 6900902 w 9975795"/>
              <a:gd name="csY28" fmla="*/ 2327195 h 2327195"/>
              <a:gd name="csX29" fmla="*/ 5759167 w 9975795"/>
              <a:gd name="csY29" fmla="*/ 1396654 h 2327195"/>
              <a:gd name="csX30" fmla="*/ 5735856 w 9975795"/>
              <a:gd name="csY30" fmla="*/ 1165412 h 2327195"/>
              <a:gd name="csX31" fmla="*/ 5734642 w 9975795"/>
              <a:gd name="csY31" fmla="*/ 1165412 h 2327195"/>
              <a:gd name="csX32" fmla="*/ 4989711 w 9975795"/>
              <a:gd name="csY32" fmla="*/ 420481 h 2327195"/>
              <a:gd name="csX33" fmla="*/ 4244780 w 9975795"/>
              <a:gd name="csY33" fmla="*/ 1165412 h 2327195"/>
              <a:gd name="csX34" fmla="*/ 4242736 w 9975795"/>
              <a:gd name="csY34" fmla="*/ 1165412 h 2327195"/>
              <a:gd name="csX35" fmla="*/ 4219657 w 9975795"/>
              <a:gd name="csY35" fmla="*/ 1394345 h 2327195"/>
              <a:gd name="csX36" fmla="*/ 3077923 w 9975795"/>
              <a:gd name="csY36" fmla="*/ 2324886 h 2327195"/>
              <a:gd name="csX37" fmla="*/ 1936188 w 9975795"/>
              <a:gd name="csY37" fmla="*/ 1394345 h 2327195"/>
              <a:gd name="csX38" fmla="*/ 1913109 w 9975795"/>
              <a:gd name="csY38" fmla="*/ 1165412 h 2327195"/>
              <a:gd name="csX39" fmla="*/ 1910343 w 9975795"/>
              <a:gd name="csY39" fmla="*/ 1165412 h 2327195"/>
              <a:gd name="csX40" fmla="*/ 1165412 w 9975795"/>
              <a:gd name="csY40" fmla="*/ 420481 h 2327195"/>
              <a:gd name="csX41" fmla="*/ 420481 w 9975795"/>
              <a:gd name="csY41" fmla="*/ 1165412 h 2327195"/>
              <a:gd name="csX42" fmla="*/ 415771 w 9975795"/>
              <a:gd name="csY42" fmla="*/ 1165412 h 2327195"/>
              <a:gd name="csX43" fmla="*/ 402570 w 9975795"/>
              <a:gd name="csY43" fmla="*/ 1231050 h 2327195"/>
              <a:gd name="csX44" fmla="*/ 209517 w 9975795"/>
              <a:gd name="csY44" fmla="*/ 1359499 h 2327195"/>
              <a:gd name="csX45" fmla="*/ 16465 w 9975795"/>
              <a:gd name="csY45" fmla="*/ 1231050 h 2327195"/>
              <a:gd name="csX46" fmla="*/ 3264 w 9975795"/>
              <a:gd name="csY46" fmla="*/ 1165412 h 2327195"/>
              <a:gd name="csX47" fmla="*/ 1 w 9975795"/>
              <a:gd name="csY47" fmla="*/ 1165412 h 2327195"/>
              <a:gd name="csX48" fmla="*/ 1090 w 9975795"/>
              <a:gd name="csY48" fmla="*/ 1154605 h 2327195"/>
              <a:gd name="csX49" fmla="*/ 0 w 9975795"/>
              <a:gd name="csY49" fmla="*/ 1149187 h 2327195"/>
              <a:gd name="csX50" fmla="*/ 3280 w 9975795"/>
              <a:gd name="csY50" fmla="*/ 1132880 h 2327195"/>
              <a:gd name="csX51" fmla="*/ 23678 w 9975795"/>
              <a:gd name="csY51" fmla="*/ 930541 h 2327195"/>
              <a:gd name="csX52" fmla="*/ 1165413 w 9975795"/>
              <a:gd name="csY52" fmla="*/ 0 h 23271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Lst>
            <a:rect l="l" t="t" r="r" b="b"/>
            <a:pathLst>
              <a:path w="9975795" h="2327195">
                <a:moveTo>
                  <a:pt x="1165413" y="0"/>
                </a:moveTo>
                <a:cubicBezTo>
                  <a:pt x="1728597" y="0"/>
                  <a:pt x="2198477" y="399483"/>
                  <a:pt x="2307148" y="930541"/>
                </a:cubicBezTo>
                <a:lnTo>
                  <a:pt x="2330226" y="1159474"/>
                </a:lnTo>
                <a:lnTo>
                  <a:pt x="2332993" y="1159474"/>
                </a:lnTo>
                <a:cubicBezTo>
                  <a:pt x="2332993" y="1570888"/>
                  <a:pt x="2666510" y="1904405"/>
                  <a:pt x="3077924" y="1904405"/>
                </a:cubicBezTo>
                <a:cubicBezTo>
                  <a:pt x="3489337" y="1904405"/>
                  <a:pt x="3822854" y="1570888"/>
                  <a:pt x="3822854" y="1159474"/>
                </a:cubicBezTo>
                <a:lnTo>
                  <a:pt x="3824899" y="1159474"/>
                </a:lnTo>
                <a:lnTo>
                  <a:pt x="3847977" y="930541"/>
                </a:lnTo>
                <a:cubicBezTo>
                  <a:pt x="3956648" y="399483"/>
                  <a:pt x="4426528" y="0"/>
                  <a:pt x="4989712" y="0"/>
                </a:cubicBezTo>
                <a:cubicBezTo>
                  <a:pt x="5552896" y="0"/>
                  <a:pt x="6022777" y="399483"/>
                  <a:pt x="6131447" y="930541"/>
                </a:cubicBezTo>
                <a:lnTo>
                  <a:pt x="6154758" y="1161783"/>
                </a:lnTo>
                <a:lnTo>
                  <a:pt x="6155972" y="1161783"/>
                </a:lnTo>
                <a:cubicBezTo>
                  <a:pt x="6155972" y="1573197"/>
                  <a:pt x="6489489" y="1906714"/>
                  <a:pt x="6900903" y="1906714"/>
                </a:cubicBezTo>
                <a:cubicBezTo>
                  <a:pt x="7260890" y="1906714"/>
                  <a:pt x="7561238" y="1651365"/>
                  <a:pt x="7630700" y="1311913"/>
                </a:cubicBezTo>
                <a:lnTo>
                  <a:pt x="7645468" y="1165412"/>
                </a:lnTo>
                <a:lnTo>
                  <a:pt x="7644971" y="1165412"/>
                </a:lnTo>
                <a:cubicBezTo>
                  <a:pt x="7644971" y="521773"/>
                  <a:pt x="8166744" y="0"/>
                  <a:pt x="8810383" y="0"/>
                </a:cubicBezTo>
                <a:cubicBezTo>
                  <a:pt x="9454022" y="0"/>
                  <a:pt x="9975795" y="521773"/>
                  <a:pt x="9975795" y="1165412"/>
                </a:cubicBezTo>
                <a:lnTo>
                  <a:pt x="9974001" y="1165412"/>
                </a:lnTo>
                <a:lnTo>
                  <a:pt x="9958730" y="1241337"/>
                </a:lnTo>
                <a:cubicBezTo>
                  <a:pt x="9926924" y="1316821"/>
                  <a:pt x="9852463" y="1369786"/>
                  <a:pt x="9765678" y="1369786"/>
                </a:cubicBezTo>
                <a:cubicBezTo>
                  <a:pt x="9678893" y="1369786"/>
                  <a:pt x="9604432" y="1316821"/>
                  <a:pt x="9572626" y="1241337"/>
                </a:cubicBezTo>
                <a:lnTo>
                  <a:pt x="9557355" y="1165412"/>
                </a:lnTo>
                <a:lnTo>
                  <a:pt x="9555313" y="1165412"/>
                </a:lnTo>
                <a:cubicBezTo>
                  <a:pt x="9555313" y="753998"/>
                  <a:pt x="9221796" y="420481"/>
                  <a:pt x="8810382" y="420481"/>
                </a:cubicBezTo>
                <a:cubicBezTo>
                  <a:pt x="8450395" y="420481"/>
                  <a:pt x="8150047" y="675830"/>
                  <a:pt x="8080585" y="1015283"/>
                </a:cubicBezTo>
                <a:lnTo>
                  <a:pt x="8065817" y="1161783"/>
                </a:lnTo>
                <a:lnTo>
                  <a:pt x="8066314" y="1161783"/>
                </a:lnTo>
                <a:cubicBezTo>
                  <a:pt x="8066314" y="1805422"/>
                  <a:pt x="7544541" y="2327195"/>
                  <a:pt x="6900902" y="2327195"/>
                </a:cubicBezTo>
                <a:cubicBezTo>
                  <a:pt x="6337718" y="2327195"/>
                  <a:pt x="5867838" y="1927713"/>
                  <a:pt x="5759167" y="1396654"/>
                </a:cubicBezTo>
                <a:lnTo>
                  <a:pt x="5735856" y="1165412"/>
                </a:lnTo>
                <a:lnTo>
                  <a:pt x="5734642" y="1165412"/>
                </a:lnTo>
                <a:cubicBezTo>
                  <a:pt x="5734642" y="753998"/>
                  <a:pt x="5401125" y="420481"/>
                  <a:pt x="4989711" y="420481"/>
                </a:cubicBezTo>
                <a:cubicBezTo>
                  <a:pt x="4578297" y="420481"/>
                  <a:pt x="4244780" y="753998"/>
                  <a:pt x="4244780" y="1165412"/>
                </a:cubicBezTo>
                <a:lnTo>
                  <a:pt x="4242736" y="1165412"/>
                </a:lnTo>
                <a:lnTo>
                  <a:pt x="4219657" y="1394345"/>
                </a:lnTo>
                <a:cubicBezTo>
                  <a:pt x="4110987" y="1925404"/>
                  <a:pt x="3641106" y="2324886"/>
                  <a:pt x="3077923" y="2324886"/>
                </a:cubicBezTo>
                <a:cubicBezTo>
                  <a:pt x="2514739" y="2324886"/>
                  <a:pt x="2044858" y="1925404"/>
                  <a:pt x="1936188" y="1394345"/>
                </a:cubicBezTo>
                <a:lnTo>
                  <a:pt x="1913109" y="1165412"/>
                </a:lnTo>
                <a:lnTo>
                  <a:pt x="1910343" y="1165412"/>
                </a:lnTo>
                <a:cubicBezTo>
                  <a:pt x="1910343" y="753998"/>
                  <a:pt x="1576826" y="420481"/>
                  <a:pt x="1165412" y="420481"/>
                </a:cubicBezTo>
                <a:cubicBezTo>
                  <a:pt x="753998" y="420481"/>
                  <a:pt x="420481" y="753998"/>
                  <a:pt x="420481" y="1165412"/>
                </a:cubicBezTo>
                <a:lnTo>
                  <a:pt x="415771" y="1165412"/>
                </a:lnTo>
                <a:lnTo>
                  <a:pt x="402570" y="1231050"/>
                </a:lnTo>
                <a:cubicBezTo>
                  <a:pt x="370763" y="1306534"/>
                  <a:pt x="296302" y="1359499"/>
                  <a:pt x="209517" y="1359499"/>
                </a:cubicBezTo>
                <a:cubicBezTo>
                  <a:pt x="122733" y="1359499"/>
                  <a:pt x="48272" y="1306534"/>
                  <a:pt x="16465" y="1231050"/>
                </a:cubicBezTo>
                <a:lnTo>
                  <a:pt x="3264" y="1165412"/>
                </a:lnTo>
                <a:lnTo>
                  <a:pt x="1" y="1165412"/>
                </a:lnTo>
                <a:lnTo>
                  <a:pt x="1090" y="1154605"/>
                </a:lnTo>
                <a:lnTo>
                  <a:pt x="0" y="1149187"/>
                </a:lnTo>
                <a:lnTo>
                  <a:pt x="3280" y="1132880"/>
                </a:lnTo>
                <a:lnTo>
                  <a:pt x="23678" y="930541"/>
                </a:lnTo>
                <a:cubicBezTo>
                  <a:pt x="132348" y="399483"/>
                  <a:pt x="602229" y="0"/>
                  <a:pt x="1165413" y="0"/>
                </a:cubicBezTo>
                <a:close/>
              </a:path>
            </a:pathLst>
          </a:custGeom>
          <a:gradFill flip="none" rotWithShape="1">
            <a:gsLst>
              <a:gs pos="0">
                <a:schemeClr val="accent4">
                  <a:lumMod val="40000"/>
                  <a:lumOff val="60000"/>
                </a:schemeClr>
              </a:gs>
              <a:gs pos="50000">
                <a:schemeClr val="tx2"/>
              </a:gs>
              <a:gs pos="98000">
                <a:schemeClr val="accent3"/>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4" name="Arc 13">
            <a:extLst>
              <a:ext uri="{FF2B5EF4-FFF2-40B4-BE49-F238E27FC236}">
                <a16:creationId xmlns:a16="http://schemas.microsoft.com/office/drawing/2014/main" id="{AEDB4FFC-EA5C-6929-ED2F-5402236FF2AF}"/>
              </a:ext>
            </a:extLst>
          </p:cNvPr>
          <p:cNvSpPr/>
          <p:nvPr/>
        </p:nvSpPr>
        <p:spPr>
          <a:xfrm>
            <a:off x="5164365" y="2495550"/>
            <a:ext cx="1863270" cy="1863270"/>
          </a:xfrm>
          <a:prstGeom prst="arc">
            <a:avLst/>
          </a:prstGeom>
          <a:ln w="19050"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US"/>
          </a:p>
        </p:txBody>
      </p:sp>
      <p:sp>
        <p:nvSpPr>
          <p:cNvPr id="15" name="Arc 14">
            <a:extLst>
              <a:ext uri="{FF2B5EF4-FFF2-40B4-BE49-F238E27FC236}">
                <a16:creationId xmlns:a16="http://schemas.microsoft.com/office/drawing/2014/main" id="{7E8FE6A6-D295-A4BA-CAF8-2488D7230AC4}"/>
              </a:ext>
            </a:extLst>
          </p:cNvPr>
          <p:cNvSpPr/>
          <p:nvPr/>
        </p:nvSpPr>
        <p:spPr>
          <a:xfrm rot="16200000">
            <a:off x="5164365" y="2497365"/>
            <a:ext cx="1863270" cy="1863270"/>
          </a:xfrm>
          <a:prstGeom prst="arc">
            <a:avLst/>
          </a:prstGeom>
          <a:ln w="19050"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US"/>
          </a:p>
        </p:txBody>
      </p:sp>
      <p:sp>
        <p:nvSpPr>
          <p:cNvPr id="16" name="Arc 15">
            <a:extLst>
              <a:ext uri="{FF2B5EF4-FFF2-40B4-BE49-F238E27FC236}">
                <a16:creationId xmlns:a16="http://schemas.microsoft.com/office/drawing/2014/main" id="{496C3FB9-AB81-A34F-9540-A6478407CBE3}"/>
              </a:ext>
            </a:extLst>
          </p:cNvPr>
          <p:cNvSpPr/>
          <p:nvPr/>
        </p:nvSpPr>
        <p:spPr>
          <a:xfrm>
            <a:off x="9031515" y="2495550"/>
            <a:ext cx="1863270" cy="1863270"/>
          </a:xfrm>
          <a:prstGeom prst="arc">
            <a:avLst/>
          </a:prstGeom>
          <a:ln w="19050"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US"/>
          </a:p>
        </p:txBody>
      </p:sp>
      <p:grpSp>
        <p:nvGrpSpPr>
          <p:cNvPr id="20" name="Group 19">
            <a:extLst>
              <a:ext uri="{FF2B5EF4-FFF2-40B4-BE49-F238E27FC236}">
                <a16:creationId xmlns:a16="http://schemas.microsoft.com/office/drawing/2014/main" id="{A91D2B16-72E8-C4D7-4E29-F8C8798988CA}"/>
              </a:ext>
            </a:extLst>
          </p:cNvPr>
          <p:cNvGrpSpPr/>
          <p:nvPr/>
        </p:nvGrpSpPr>
        <p:grpSpPr>
          <a:xfrm>
            <a:off x="1281795" y="2495550"/>
            <a:ext cx="1929945" cy="1863270"/>
            <a:chOff x="1300845" y="2495550"/>
            <a:chExt cx="1929945" cy="1863270"/>
          </a:xfrm>
        </p:grpSpPr>
        <p:sp>
          <p:nvSpPr>
            <p:cNvPr id="17" name="Arc 16">
              <a:extLst>
                <a:ext uri="{FF2B5EF4-FFF2-40B4-BE49-F238E27FC236}">
                  <a16:creationId xmlns:a16="http://schemas.microsoft.com/office/drawing/2014/main" id="{A7828E59-F4AD-9357-AAE7-2AF242E0F6F3}"/>
                </a:ext>
              </a:extLst>
            </p:cNvPr>
            <p:cNvSpPr/>
            <p:nvPr/>
          </p:nvSpPr>
          <p:spPr>
            <a:xfrm>
              <a:off x="1367520" y="2495550"/>
              <a:ext cx="1863270" cy="1863270"/>
            </a:xfrm>
            <a:prstGeom prst="arc">
              <a:avLst/>
            </a:prstGeom>
            <a:ln w="19050"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US"/>
            </a:p>
          </p:txBody>
        </p:sp>
        <p:sp>
          <p:nvSpPr>
            <p:cNvPr id="18" name="Arc 17">
              <a:extLst>
                <a:ext uri="{FF2B5EF4-FFF2-40B4-BE49-F238E27FC236}">
                  <a16:creationId xmlns:a16="http://schemas.microsoft.com/office/drawing/2014/main" id="{CB0504C3-D7CF-B826-C8CA-EBC893CF6EFD}"/>
                </a:ext>
              </a:extLst>
            </p:cNvPr>
            <p:cNvSpPr/>
            <p:nvPr/>
          </p:nvSpPr>
          <p:spPr>
            <a:xfrm rot="16200000">
              <a:off x="1300845" y="2495550"/>
              <a:ext cx="1863270" cy="1863270"/>
            </a:xfrm>
            <a:prstGeom prst="arc">
              <a:avLst/>
            </a:prstGeom>
            <a:ln w="19050"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US"/>
            </a:p>
          </p:txBody>
        </p:sp>
      </p:grpSp>
      <p:sp>
        <p:nvSpPr>
          <p:cNvPr id="19" name="Arc 18">
            <a:extLst>
              <a:ext uri="{FF2B5EF4-FFF2-40B4-BE49-F238E27FC236}">
                <a16:creationId xmlns:a16="http://schemas.microsoft.com/office/drawing/2014/main" id="{38DEF724-ED94-E715-D895-219A72394C29}"/>
              </a:ext>
            </a:extLst>
          </p:cNvPr>
          <p:cNvSpPr/>
          <p:nvPr/>
        </p:nvSpPr>
        <p:spPr>
          <a:xfrm rot="16200000">
            <a:off x="8961210" y="2495549"/>
            <a:ext cx="1863270" cy="1863270"/>
          </a:xfrm>
          <a:prstGeom prst="arc">
            <a:avLst/>
          </a:prstGeom>
          <a:ln w="19050"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US"/>
          </a:p>
        </p:txBody>
      </p:sp>
      <p:grpSp>
        <p:nvGrpSpPr>
          <p:cNvPr id="21" name="Group 20">
            <a:extLst>
              <a:ext uri="{FF2B5EF4-FFF2-40B4-BE49-F238E27FC236}">
                <a16:creationId xmlns:a16="http://schemas.microsoft.com/office/drawing/2014/main" id="{A7678548-97C5-A251-7F54-35AC01B4DAB7}"/>
              </a:ext>
            </a:extLst>
          </p:cNvPr>
          <p:cNvGrpSpPr/>
          <p:nvPr/>
        </p:nvGrpSpPr>
        <p:grpSpPr>
          <a:xfrm rot="10800000">
            <a:off x="3226028" y="2530342"/>
            <a:ext cx="1929945" cy="1863270"/>
            <a:chOff x="1300845" y="2495550"/>
            <a:chExt cx="1929945" cy="1863270"/>
          </a:xfrm>
        </p:grpSpPr>
        <p:sp>
          <p:nvSpPr>
            <p:cNvPr id="22" name="Arc 21">
              <a:extLst>
                <a:ext uri="{FF2B5EF4-FFF2-40B4-BE49-F238E27FC236}">
                  <a16:creationId xmlns:a16="http://schemas.microsoft.com/office/drawing/2014/main" id="{28AAF804-94DC-D4B4-591C-5D04D15C5054}"/>
                </a:ext>
              </a:extLst>
            </p:cNvPr>
            <p:cNvSpPr/>
            <p:nvPr/>
          </p:nvSpPr>
          <p:spPr>
            <a:xfrm>
              <a:off x="1367520" y="2495550"/>
              <a:ext cx="1863270" cy="1863270"/>
            </a:xfrm>
            <a:prstGeom prst="arc">
              <a:avLst/>
            </a:prstGeom>
            <a:ln w="19050"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US"/>
            </a:p>
          </p:txBody>
        </p:sp>
        <p:sp>
          <p:nvSpPr>
            <p:cNvPr id="23" name="Arc 22">
              <a:extLst>
                <a:ext uri="{FF2B5EF4-FFF2-40B4-BE49-F238E27FC236}">
                  <a16:creationId xmlns:a16="http://schemas.microsoft.com/office/drawing/2014/main" id="{160B4606-561B-3734-620E-964175700404}"/>
                </a:ext>
              </a:extLst>
            </p:cNvPr>
            <p:cNvSpPr/>
            <p:nvPr/>
          </p:nvSpPr>
          <p:spPr>
            <a:xfrm rot="16200000">
              <a:off x="1300845" y="2495550"/>
              <a:ext cx="1863270" cy="1863270"/>
            </a:xfrm>
            <a:prstGeom prst="arc">
              <a:avLst/>
            </a:prstGeom>
            <a:ln w="19050"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US"/>
            </a:p>
          </p:txBody>
        </p:sp>
      </p:grpSp>
      <p:grpSp>
        <p:nvGrpSpPr>
          <p:cNvPr id="24" name="Group 23">
            <a:extLst>
              <a:ext uri="{FF2B5EF4-FFF2-40B4-BE49-F238E27FC236}">
                <a16:creationId xmlns:a16="http://schemas.microsoft.com/office/drawing/2014/main" id="{0612F548-A1CF-08F1-C524-B7CE3CF6A34A}"/>
              </a:ext>
            </a:extLst>
          </p:cNvPr>
          <p:cNvGrpSpPr/>
          <p:nvPr/>
        </p:nvGrpSpPr>
        <p:grpSpPr>
          <a:xfrm rot="10800000">
            <a:off x="7036027" y="2530342"/>
            <a:ext cx="1929945" cy="1863270"/>
            <a:chOff x="1300845" y="2495550"/>
            <a:chExt cx="1929945" cy="1863270"/>
          </a:xfrm>
        </p:grpSpPr>
        <p:sp>
          <p:nvSpPr>
            <p:cNvPr id="25" name="Arc 24">
              <a:extLst>
                <a:ext uri="{FF2B5EF4-FFF2-40B4-BE49-F238E27FC236}">
                  <a16:creationId xmlns:a16="http://schemas.microsoft.com/office/drawing/2014/main" id="{8B0D9FFC-8D5B-649C-D019-71CF27E02DB0}"/>
                </a:ext>
              </a:extLst>
            </p:cNvPr>
            <p:cNvSpPr/>
            <p:nvPr/>
          </p:nvSpPr>
          <p:spPr>
            <a:xfrm>
              <a:off x="1367520" y="2495550"/>
              <a:ext cx="1863270" cy="1863270"/>
            </a:xfrm>
            <a:prstGeom prst="arc">
              <a:avLst/>
            </a:prstGeom>
            <a:ln w="19050"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US"/>
            </a:p>
          </p:txBody>
        </p:sp>
        <p:sp>
          <p:nvSpPr>
            <p:cNvPr id="26" name="Arc 25">
              <a:extLst>
                <a:ext uri="{FF2B5EF4-FFF2-40B4-BE49-F238E27FC236}">
                  <a16:creationId xmlns:a16="http://schemas.microsoft.com/office/drawing/2014/main" id="{15D109A8-0566-A6D9-81CD-C1F16A4287A2}"/>
                </a:ext>
              </a:extLst>
            </p:cNvPr>
            <p:cNvSpPr/>
            <p:nvPr/>
          </p:nvSpPr>
          <p:spPr>
            <a:xfrm rot="16200000">
              <a:off x="1300845" y="2495550"/>
              <a:ext cx="1863270" cy="1863270"/>
            </a:xfrm>
            <a:prstGeom prst="arc">
              <a:avLst/>
            </a:prstGeom>
            <a:ln w="19050"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US"/>
            </a:p>
          </p:txBody>
        </p:sp>
      </p:grpSp>
      <p:sp>
        <p:nvSpPr>
          <p:cNvPr id="27" name="Oval 26">
            <a:extLst>
              <a:ext uri="{FF2B5EF4-FFF2-40B4-BE49-F238E27FC236}">
                <a16:creationId xmlns:a16="http://schemas.microsoft.com/office/drawing/2014/main" id="{0EE6328F-E0BB-5E84-F84B-4A467D65A263}"/>
              </a:ext>
            </a:extLst>
          </p:cNvPr>
          <p:cNvSpPr/>
          <p:nvPr/>
        </p:nvSpPr>
        <p:spPr>
          <a:xfrm>
            <a:off x="5322659" y="2653843"/>
            <a:ext cx="1546682" cy="1546682"/>
          </a:xfrm>
          <a:prstGeom prst="ellipse">
            <a:avLst/>
          </a:prstGeom>
          <a:solidFill>
            <a:schemeClr val="bg1"/>
          </a:solidFill>
          <a:ln>
            <a:noFill/>
          </a:ln>
          <a:effectLst>
            <a:outerShdw blurRad="50800" dist="228600" dir="8100000" algn="tr" rotWithShape="0">
              <a:prstClr val="black">
                <a:alpha val="6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1D360749-B043-6A3A-BA50-95A2B660C4E8}"/>
              </a:ext>
            </a:extLst>
          </p:cNvPr>
          <p:cNvSpPr/>
          <p:nvPr/>
        </p:nvSpPr>
        <p:spPr>
          <a:xfrm>
            <a:off x="3387951" y="2653843"/>
            <a:ext cx="1546682" cy="1546682"/>
          </a:xfrm>
          <a:prstGeom prst="ellipse">
            <a:avLst/>
          </a:prstGeom>
          <a:solidFill>
            <a:schemeClr val="bg1"/>
          </a:solidFill>
          <a:ln>
            <a:noFill/>
          </a:ln>
          <a:effectLst>
            <a:outerShdw blurRad="50800" dist="228600" dir="8100000" algn="tr" rotWithShape="0">
              <a:prstClr val="black">
                <a:alpha val="6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3E99AA38-DA92-7D3F-FE0B-C03989EBF86C}"/>
              </a:ext>
            </a:extLst>
          </p:cNvPr>
          <p:cNvSpPr/>
          <p:nvPr/>
        </p:nvSpPr>
        <p:spPr>
          <a:xfrm>
            <a:off x="1482952" y="2653843"/>
            <a:ext cx="1546682" cy="1546682"/>
          </a:xfrm>
          <a:prstGeom prst="ellipse">
            <a:avLst/>
          </a:prstGeom>
          <a:solidFill>
            <a:schemeClr val="bg1"/>
          </a:solidFill>
          <a:ln>
            <a:noFill/>
          </a:ln>
          <a:effectLst>
            <a:outerShdw blurRad="50800" dist="228600" dir="8100000" algn="tr" rotWithShape="0">
              <a:prstClr val="black">
                <a:alpha val="6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BDE9E7FE-EEEF-022B-468E-C5803360AF83}"/>
              </a:ext>
            </a:extLst>
          </p:cNvPr>
          <p:cNvSpPr/>
          <p:nvPr/>
        </p:nvSpPr>
        <p:spPr>
          <a:xfrm>
            <a:off x="7232422" y="2653843"/>
            <a:ext cx="1546682" cy="1546682"/>
          </a:xfrm>
          <a:prstGeom prst="ellipse">
            <a:avLst/>
          </a:prstGeom>
          <a:solidFill>
            <a:schemeClr val="bg1"/>
          </a:solidFill>
          <a:ln>
            <a:noFill/>
          </a:ln>
          <a:effectLst>
            <a:outerShdw blurRad="50800" dist="228600" dir="8100000" algn="tr" rotWithShape="0">
              <a:prstClr val="black">
                <a:alpha val="6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3CDCECFE-1974-2DE2-F80A-98B6A43CF7F5}"/>
              </a:ext>
            </a:extLst>
          </p:cNvPr>
          <p:cNvSpPr/>
          <p:nvPr/>
        </p:nvSpPr>
        <p:spPr>
          <a:xfrm>
            <a:off x="9128968" y="2653843"/>
            <a:ext cx="1546682" cy="1546682"/>
          </a:xfrm>
          <a:prstGeom prst="ellipse">
            <a:avLst/>
          </a:prstGeom>
          <a:solidFill>
            <a:schemeClr val="bg1"/>
          </a:solidFill>
          <a:ln>
            <a:noFill/>
          </a:ln>
          <a:effectLst>
            <a:outerShdw blurRad="50800" dist="228600" dir="8100000" algn="tr" rotWithShape="0">
              <a:prstClr val="black">
                <a:alpha val="6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8" name="Group 37">
            <a:extLst>
              <a:ext uri="{FF2B5EF4-FFF2-40B4-BE49-F238E27FC236}">
                <a16:creationId xmlns:a16="http://schemas.microsoft.com/office/drawing/2014/main" id="{AB503099-13AA-0D35-BE32-9C37B7D83367}"/>
              </a:ext>
            </a:extLst>
          </p:cNvPr>
          <p:cNvGrpSpPr/>
          <p:nvPr/>
        </p:nvGrpSpPr>
        <p:grpSpPr>
          <a:xfrm>
            <a:off x="5853661" y="1313732"/>
            <a:ext cx="484678" cy="943693"/>
            <a:chOff x="5853661" y="1123232"/>
            <a:chExt cx="484678" cy="943693"/>
          </a:xfrm>
        </p:grpSpPr>
        <p:cxnSp>
          <p:nvCxnSpPr>
            <p:cNvPr id="35" name="Straight Connector 34">
              <a:extLst>
                <a:ext uri="{FF2B5EF4-FFF2-40B4-BE49-F238E27FC236}">
                  <a16:creationId xmlns:a16="http://schemas.microsoft.com/office/drawing/2014/main" id="{D74791AE-4522-2A2C-E5E5-3657BAF9C37F}"/>
                </a:ext>
              </a:extLst>
            </p:cNvPr>
            <p:cNvCxnSpPr>
              <a:stCxn id="12" idx="8"/>
            </p:cNvCxnSpPr>
            <p:nvPr/>
          </p:nvCxnSpPr>
          <p:spPr>
            <a:xfrm flipV="1">
              <a:off x="6090689" y="1609725"/>
              <a:ext cx="5311" cy="45720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6" name="Oval 35">
              <a:extLst>
                <a:ext uri="{FF2B5EF4-FFF2-40B4-BE49-F238E27FC236}">
                  <a16:creationId xmlns:a16="http://schemas.microsoft.com/office/drawing/2014/main" id="{74C700F0-18A9-485E-2934-928147D2E47E}"/>
                </a:ext>
              </a:extLst>
            </p:cNvPr>
            <p:cNvSpPr/>
            <p:nvPr/>
          </p:nvSpPr>
          <p:spPr>
            <a:xfrm>
              <a:off x="5853661" y="1123232"/>
              <a:ext cx="484678" cy="484678"/>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F0A4F72E-0C77-2493-790C-39C7287C21C7}"/>
                </a:ext>
              </a:extLst>
            </p:cNvPr>
            <p:cNvSpPr/>
            <p:nvPr/>
          </p:nvSpPr>
          <p:spPr>
            <a:xfrm>
              <a:off x="5981700" y="1250364"/>
              <a:ext cx="228600" cy="228600"/>
            </a:xfrm>
            <a:prstGeom prst="ellipse">
              <a:avLst/>
            </a:prstGeom>
            <a:solidFill>
              <a:srgbClr val="070EB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9" name="Group 38">
            <a:extLst>
              <a:ext uri="{FF2B5EF4-FFF2-40B4-BE49-F238E27FC236}">
                <a16:creationId xmlns:a16="http://schemas.microsoft.com/office/drawing/2014/main" id="{D2750579-578E-D08C-7E5D-44372242AD88}"/>
              </a:ext>
            </a:extLst>
          </p:cNvPr>
          <p:cNvGrpSpPr/>
          <p:nvPr/>
        </p:nvGrpSpPr>
        <p:grpSpPr>
          <a:xfrm>
            <a:off x="1971091" y="1319892"/>
            <a:ext cx="484678" cy="943693"/>
            <a:chOff x="5853661" y="1123232"/>
            <a:chExt cx="484678" cy="943693"/>
          </a:xfrm>
        </p:grpSpPr>
        <p:cxnSp>
          <p:nvCxnSpPr>
            <p:cNvPr id="40" name="Straight Connector 39">
              <a:extLst>
                <a:ext uri="{FF2B5EF4-FFF2-40B4-BE49-F238E27FC236}">
                  <a16:creationId xmlns:a16="http://schemas.microsoft.com/office/drawing/2014/main" id="{C9B9B736-5EA5-5EEB-5850-21968E434858}"/>
                </a:ext>
              </a:extLst>
            </p:cNvPr>
            <p:cNvCxnSpPr/>
            <p:nvPr/>
          </p:nvCxnSpPr>
          <p:spPr>
            <a:xfrm flipV="1">
              <a:off x="6090689" y="1609725"/>
              <a:ext cx="5311" cy="45720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41" name="Oval 40">
              <a:extLst>
                <a:ext uri="{FF2B5EF4-FFF2-40B4-BE49-F238E27FC236}">
                  <a16:creationId xmlns:a16="http://schemas.microsoft.com/office/drawing/2014/main" id="{ECCB6450-D352-D690-B80C-382740FAD1FF}"/>
                </a:ext>
              </a:extLst>
            </p:cNvPr>
            <p:cNvSpPr/>
            <p:nvPr/>
          </p:nvSpPr>
          <p:spPr>
            <a:xfrm>
              <a:off x="5853661" y="1123232"/>
              <a:ext cx="484678" cy="484678"/>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123AAF53-6A64-8CFE-08F0-FB84AD070C5C}"/>
                </a:ext>
              </a:extLst>
            </p:cNvPr>
            <p:cNvSpPr/>
            <p:nvPr/>
          </p:nvSpPr>
          <p:spPr>
            <a:xfrm>
              <a:off x="5981700" y="1250364"/>
              <a:ext cx="228600" cy="228600"/>
            </a:xfrm>
            <a:prstGeom prst="ellipse">
              <a:avLst/>
            </a:prstGeom>
            <a:solidFill>
              <a:srgbClr val="7CB4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3" name="Group 42">
            <a:extLst>
              <a:ext uri="{FF2B5EF4-FFF2-40B4-BE49-F238E27FC236}">
                <a16:creationId xmlns:a16="http://schemas.microsoft.com/office/drawing/2014/main" id="{72AFE43C-CE8B-022F-D661-E6E9E97F085E}"/>
              </a:ext>
            </a:extLst>
          </p:cNvPr>
          <p:cNvGrpSpPr/>
          <p:nvPr/>
        </p:nvGrpSpPr>
        <p:grpSpPr>
          <a:xfrm>
            <a:off x="9650506" y="1313729"/>
            <a:ext cx="484678" cy="943693"/>
            <a:chOff x="5853661" y="1123232"/>
            <a:chExt cx="484678" cy="943693"/>
          </a:xfrm>
        </p:grpSpPr>
        <p:cxnSp>
          <p:nvCxnSpPr>
            <p:cNvPr id="44" name="Straight Connector 43">
              <a:extLst>
                <a:ext uri="{FF2B5EF4-FFF2-40B4-BE49-F238E27FC236}">
                  <a16:creationId xmlns:a16="http://schemas.microsoft.com/office/drawing/2014/main" id="{18ED8BB2-17E5-2FE7-70D3-60CF0503CD27}"/>
                </a:ext>
              </a:extLst>
            </p:cNvPr>
            <p:cNvCxnSpPr/>
            <p:nvPr/>
          </p:nvCxnSpPr>
          <p:spPr>
            <a:xfrm flipV="1">
              <a:off x="6090689" y="1609725"/>
              <a:ext cx="5311" cy="45720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45" name="Oval 44">
              <a:extLst>
                <a:ext uri="{FF2B5EF4-FFF2-40B4-BE49-F238E27FC236}">
                  <a16:creationId xmlns:a16="http://schemas.microsoft.com/office/drawing/2014/main" id="{756907CD-6C36-58B9-7DB7-6512FEBFE2B2}"/>
                </a:ext>
              </a:extLst>
            </p:cNvPr>
            <p:cNvSpPr/>
            <p:nvPr/>
          </p:nvSpPr>
          <p:spPr>
            <a:xfrm>
              <a:off x="5853661" y="1123232"/>
              <a:ext cx="484678" cy="484678"/>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79CF9BE3-FF5D-C786-1C23-C45303729F1D}"/>
                </a:ext>
              </a:extLst>
            </p:cNvPr>
            <p:cNvSpPr/>
            <p:nvPr/>
          </p:nvSpPr>
          <p:spPr>
            <a:xfrm>
              <a:off x="5981700" y="1250364"/>
              <a:ext cx="228600" cy="228600"/>
            </a:xfrm>
            <a:prstGeom prst="ellipse">
              <a:avLst/>
            </a:prstGeom>
            <a:solidFill>
              <a:srgbClr val="6164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1" name="Group 50">
            <a:extLst>
              <a:ext uri="{FF2B5EF4-FFF2-40B4-BE49-F238E27FC236}">
                <a16:creationId xmlns:a16="http://schemas.microsoft.com/office/drawing/2014/main" id="{A821D6C1-463C-B990-C696-5D01CB94D0B9}"/>
              </a:ext>
            </a:extLst>
          </p:cNvPr>
          <p:cNvGrpSpPr/>
          <p:nvPr/>
        </p:nvGrpSpPr>
        <p:grpSpPr>
          <a:xfrm rot="10800000">
            <a:off x="7744375" y="4555218"/>
            <a:ext cx="484678" cy="943694"/>
            <a:chOff x="5853661" y="1123232"/>
            <a:chExt cx="484678" cy="943694"/>
          </a:xfrm>
        </p:grpSpPr>
        <p:cxnSp>
          <p:nvCxnSpPr>
            <p:cNvPr id="52" name="Straight Connector 51">
              <a:extLst>
                <a:ext uri="{FF2B5EF4-FFF2-40B4-BE49-F238E27FC236}">
                  <a16:creationId xmlns:a16="http://schemas.microsoft.com/office/drawing/2014/main" id="{C1FE6880-1EEE-CA68-716A-96852C1BB05E}"/>
                </a:ext>
              </a:extLst>
            </p:cNvPr>
            <p:cNvCxnSpPr/>
            <p:nvPr/>
          </p:nvCxnSpPr>
          <p:spPr>
            <a:xfrm flipV="1">
              <a:off x="6090689" y="1609726"/>
              <a:ext cx="5311" cy="45720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53" name="Oval 52">
              <a:extLst>
                <a:ext uri="{FF2B5EF4-FFF2-40B4-BE49-F238E27FC236}">
                  <a16:creationId xmlns:a16="http://schemas.microsoft.com/office/drawing/2014/main" id="{F5529B7D-D733-3B4D-6314-8F0CBDFBD246}"/>
                </a:ext>
              </a:extLst>
            </p:cNvPr>
            <p:cNvSpPr/>
            <p:nvPr/>
          </p:nvSpPr>
          <p:spPr>
            <a:xfrm>
              <a:off x="5853661" y="1123232"/>
              <a:ext cx="484678" cy="484678"/>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E57911CE-095D-878B-B20A-0DC0ECE215B3}"/>
                </a:ext>
              </a:extLst>
            </p:cNvPr>
            <p:cNvSpPr/>
            <p:nvPr/>
          </p:nvSpPr>
          <p:spPr>
            <a:xfrm>
              <a:off x="5981700" y="1250364"/>
              <a:ext cx="228600" cy="228600"/>
            </a:xfrm>
            <a:prstGeom prst="ellipse">
              <a:avLst/>
            </a:prstGeom>
            <a:solidFill>
              <a:srgbClr val="3338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5" name="Group 54">
            <a:extLst>
              <a:ext uri="{FF2B5EF4-FFF2-40B4-BE49-F238E27FC236}">
                <a16:creationId xmlns:a16="http://schemas.microsoft.com/office/drawing/2014/main" id="{22A5CB02-8486-7CE2-74F6-A34732B16651}"/>
              </a:ext>
            </a:extLst>
          </p:cNvPr>
          <p:cNvGrpSpPr/>
          <p:nvPr/>
        </p:nvGrpSpPr>
        <p:grpSpPr>
          <a:xfrm rot="10800000">
            <a:off x="3962949" y="4587421"/>
            <a:ext cx="484678" cy="943694"/>
            <a:chOff x="5853661" y="1123232"/>
            <a:chExt cx="484678" cy="943694"/>
          </a:xfrm>
        </p:grpSpPr>
        <p:cxnSp>
          <p:nvCxnSpPr>
            <p:cNvPr id="56" name="Straight Connector 55">
              <a:extLst>
                <a:ext uri="{FF2B5EF4-FFF2-40B4-BE49-F238E27FC236}">
                  <a16:creationId xmlns:a16="http://schemas.microsoft.com/office/drawing/2014/main" id="{41FDF00B-9728-95C0-4644-6496290CBF7E}"/>
                </a:ext>
              </a:extLst>
            </p:cNvPr>
            <p:cNvCxnSpPr/>
            <p:nvPr/>
          </p:nvCxnSpPr>
          <p:spPr>
            <a:xfrm flipV="1">
              <a:off x="6090689" y="1609726"/>
              <a:ext cx="5311" cy="45720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57" name="Oval 56">
              <a:extLst>
                <a:ext uri="{FF2B5EF4-FFF2-40B4-BE49-F238E27FC236}">
                  <a16:creationId xmlns:a16="http://schemas.microsoft.com/office/drawing/2014/main" id="{FBDC00BD-4B7F-CD8C-6582-1BE734D2568C}"/>
                </a:ext>
              </a:extLst>
            </p:cNvPr>
            <p:cNvSpPr/>
            <p:nvPr/>
          </p:nvSpPr>
          <p:spPr>
            <a:xfrm>
              <a:off x="5853661" y="1123232"/>
              <a:ext cx="484678" cy="484678"/>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C0A431BC-AD9C-BF47-F549-D7658820189C}"/>
                </a:ext>
              </a:extLst>
            </p:cNvPr>
            <p:cNvSpPr/>
            <p:nvPr/>
          </p:nvSpPr>
          <p:spPr>
            <a:xfrm>
              <a:off x="5981700" y="1250364"/>
              <a:ext cx="228600" cy="228600"/>
            </a:xfrm>
            <a:prstGeom prst="ellipse">
              <a:avLst/>
            </a:prstGeom>
            <a:solidFill>
              <a:srgbClr val="3F5E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9" name="Rectangle 58">
            <a:extLst>
              <a:ext uri="{FF2B5EF4-FFF2-40B4-BE49-F238E27FC236}">
                <a16:creationId xmlns:a16="http://schemas.microsoft.com/office/drawing/2014/main" id="{41147E88-3996-8BA2-E39A-ADFF451AE1BF}"/>
              </a:ext>
            </a:extLst>
          </p:cNvPr>
          <p:cNvSpPr/>
          <p:nvPr/>
        </p:nvSpPr>
        <p:spPr>
          <a:xfrm>
            <a:off x="5113643" y="3075057"/>
            <a:ext cx="2022398" cy="707886"/>
          </a:xfrm>
          <a:prstGeom prst="rect">
            <a:avLst/>
          </a:prstGeom>
          <a:noFill/>
        </p:spPr>
        <p:txBody>
          <a:bodyPr wrap="square" lIns="91440" tIns="45720" rIns="91440" bIns="45720">
            <a:spAutoFit/>
          </a:bodyPr>
          <a:lstStyle/>
          <a:p>
            <a:pPr algn="ctr"/>
            <a:r>
              <a:rPr lang="en-US" sz="2000" b="1" cap="none" spc="0" dirty="0">
                <a:ln w="0"/>
                <a:solidFill>
                  <a:srgbClr val="070EB4"/>
                </a:solidFill>
                <a:effectLst>
                  <a:outerShdw blurRad="38100" dist="19050" dir="2700000" algn="tl" rotWithShape="0">
                    <a:schemeClr val="dk1">
                      <a:alpha val="40000"/>
                    </a:schemeClr>
                  </a:outerShdw>
                </a:effectLst>
              </a:rPr>
              <a:t>Regain</a:t>
            </a:r>
          </a:p>
          <a:p>
            <a:pPr algn="ctr"/>
            <a:r>
              <a:rPr lang="en-US" sz="2000" b="1" cap="none" spc="0" dirty="0">
                <a:ln w="0"/>
                <a:solidFill>
                  <a:srgbClr val="070EB4"/>
                </a:solidFill>
                <a:effectLst>
                  <a:outerShdw blurRad="38100" dist="19050" dir="2700000" algn="tl" rotWithShape="0">
                    <a:schemeClr val="dk1">
                      <a:alpha val="40000"/>
                    </a:schemeClr>
                  </a:outerShdw>
                </a:effectLst>
              </a:rPr>
              <a:t>Direction</a:t>
            </a:r>
          </a:p>
        </p:txBody>
      </p:sp>
      <p:sp>
        <p:nvSpPr>
          <p:cNvPr id="60" name="Rectangle 59">
            <a:extLst>
              <a:ext uri="{FF2B5EF4-FFF2-40B4-BE49-F238E27FC236}">
                <a16:creationId xmlns:a16="http://schemas.microsoft.com/office/drawing/2014/main" id="{3C7A971E-6B88-AAE4-B997-B01EF490113F}"/>
              </a:ext>
            </a:extLst>
          </p:cNvPr>
          <p:cNvSpPr/>
          <p:nvPr/>
        </p:nvSpPr>
        <p:spPr>
          <a:xfrm>
            <a:off x="1181903" y="3073241"/>
            <a:ext cx="2022398" cy="707886"/>
          </a:xfrm>
          <a:prstGeom prst="rect">
            <a:avLst/>
          </a:prstGeom>
          <a:noFill/>
        </p:spPr>
        <p:txBody>
          <a:bodyPr wrap="square" lIns="91440" tIns="45720" rIns="91440" bIns="45720">
            <a:spAutoFit/>
          </a:bodyPr>
          <a:lstStyle/>
          <a:p>
            <a:pPr algn="ctr"/>
            <a:r>
              <a:rPr lang="en-US" sz="2000" b="1" cap="none" spc="0" dirty="0">
                <a:ln w="0"/>
                <a:solidFill>
                  <a:srgbClr val="7BB3E6"/>
                </a:solidFill>
                <a:effectLst>
                  <a:outerShdw blurRad="38100" dist="19050" dir="2700000" algn="tl" rotWithShape="0">
                    <a:schemeClr val="dk1">
                      <a:alpha val="40000"/>
                    </a:schemeClr>
                  </a:outerShdw>
                </a:effectLst>
              </a:rPr>
              <a:t>Get</a:t>
            </a:r>
          </a:p>
          <a:p>
            <a:pPr algn="ctr"/>
            <a:r>
              <a:rPr lang="en-US" sz="2000" b="1" dirty="0">
                <a:ln w="0"/>
                <a:solidFill>
                  <a:srgbClr val="7BB3E6"/>
                </a:solidFill>
                <a:effectLst>
                  <a:outerShdw blurRad="38100" dist="19050" dir="2700000" algn="tl" rotWithShape="0">
                    <a:schemeClr val="dk1">
                      <a:alpha val="40000"/>
                    </a:schemeClr>
                  </a:outerShdw>
                </a:effectLst>
              </a:rPr>
              <a:t>Unstuck</a:t>
            </a:r>
            <a:endParaRPr lang="en-US" sz="2000" b="1" cap="none" spc="0" dirty="0">
              <a:ln w="0"/>
              <a:solidFill>
                <a:srgbClr val="7BB3E6"/>
              </a:solidFill>
              <a:effectLst>
                <a:outerShdw blurRad="38100" dist="19050" dir="2700000" algn="tl" rotWithShape="0">
                  <a:schemeClr val="dk1">
                    <a:alpha val="40000"/>
                  </a:schemeClr>
                </a:outerShdw>
              </a:effectLst>
            </a:endParaRPr>
          </a:p>
        </p:txBody>
      </p:sp>
      <p:sp>
        <p:nvSpPr>
          <p:cNvPr id="61" name="Rectangle 60">
            <a:extLst>
              <a:ext uri="{FF2B5EF4-FFF2-40B4-BE49-F238E27FC236}">
                <a16:creationId xmlns:a16="http://schemas.microsoft.com/office/drawing/2014/main" id="{D87CC577-D064-F241-20DE-866EDBA1FB7C}"/>
              </a:ext>
            </a:extLst>
          </p:cNvPr>
          <p:cNvSpPr/>
          <p:nvPr/>
        </p:nvSpPr>
        <p:spPr>
          <a:xfrm>
            <a:off x="3180068" y="3227129"/>
            <a:ext cx="2022398" cy="400110"/>
          </a:xfrm>
          <a:prstGeom prst="rect">
            <a:avLst/>
          </a:prstGeom>
          <a:noFill/>
        </p:spPr>
        <p:txBody>
          <a:bodyPr wrap="square" lIns="91440" tIns="45720" rIns="91440" bIns="45720">
            <a:spAutoFit/>
          </a:bodyPr>
          <a:lstStyle/>
          <a:p>
            <a:pPr algn="ctr"/>
            <a:r>
              <a:rPr lang="en-US" sz="2000" b="1" cap="none" spc="0" dirty="0">
                <a:ln w="0"/>
                <a:solidFill>
                  <a:srgbClr val="3F5ECC"/>
                </a:solidFill>
                <a:effectLst>
                  <a:outerShdw blurRad="38100" dist="19050" dir="2700000" algn="tl" rotWithShape="0">
                    <a:schemeClr val="dk1">
                      <a:alpha val="40000"/>
                    </a:schemeClr>
                  </a:outerShdw>
                </a:effectLst>
              </a:rPr>
              <a:t>Recharge</a:t>
            </a:r>
          </a:p>
        </p:txBody>
      </p:sp>
      <p:sp>
        <p:nvSpPr>
          <p:cNvPr id="62" name="Rectangle 61">
            <a:extLst>
              <a:ext uri="{FF2B5EF4-FFF2-40B4-BE49-F238E27FC236}">
                <a16:creationId xmlns:a16="http://schemas.microsoft.com/office/drawing/2014/main" id="{20D62CA5-7A3E-4573-1DA6-DDB1A57ABC21}"/>
              </a:ext>
            </a:extLst>
          </p:cNvPr>
          <p:cNvSpPr/>
          <p:nvPr/>
        </p:nvSpPr>
        <p:spPr>
          <a:xfrm>
            <a:off x="6994563" y="3073241"/>
            <a:ext cx="2022398" cy="707886"/>
          </a:xfrm>
          <a:prstGeom prst="rect">
            <a:avLst/>
          </a:prstGeom>
          <a:noFill/>
        </p:spPr>
        <p:txBody>
          <a:bodyPr wrap="square" lIns="91440" tIns="45720" rIns="91440" bIns="45720">
            <a:spAutoFit/>
          </a:bodyPr>
          <a:lstStyle/>
          <a:p>
            <a:pPr algn="ctr"/>
            <a:r>
              <a:rPr lang="en-US" sz="2000" b="1" cap="none" spc="0" dirty="0">
                <a:ln w="0"/>
                <a:solidFill>
                  <a:srgbClr val="33389B"/>
                </a:solidFill>
                <a:effectLst>
                  <a:outerShdw blurRad="38100" dist="19050" dir="2700000" algn="tl" rotWithShape="0">
                    <a:schemeClr val="dk1">
                      <a:alpha val="40000"/>
                    </a:schemeClr>
                  </a:outerShdw>
                </a:effectLst>
              </a:rPr>
              <a:t>Talk through Obstacles</a:t>
            </a:r>
          </a:p>
        </p:txBody>
      </p:sp>
      <p:sp>
        <p:nvSpPr>
          <p:cNvPr id="63" name="Rectangle 62">
            <a:extLst>
              <a:ext uri="{FF2B5EF4-FFF2-40B4-BE49-F238E27FC236}">
                <a16:creationId xmlns:a16="http://schemas.microsoft.com/office/drawing/2014/main" id="{2838BC08-40CC-F3CD-DD40-54D59CAF8EEB}"/>
              </a:ext>
            </a:extLst>
          </p:cNvPr>
          <p:cNvSpPr/>
          <p:nvPr/>
        </p:nvSpPr>
        <p:spPr>
          <a:xfrm>
            <a:off x="8884027" y="3071425"/>
            <a:ext cx="2022398" cy="707886"/>
          </a:xfrm>
          <a:prstGeom prst="rect">
            <a:avLst/>
          </a:prstGeom>
          <a:noFill/>
        </p:spPr>
        <p:txBody>
          <a:bodyPr wrap="square" lIns="91440" tIns="45720" rIns="91440" bIns="45720">
            <a:spAutoFit/>
          </a:bodyPr>
          <a:lstStyle/>
          <a:p>
            <a:pPr algn="ctr"/>
            <a:r>
              <a:rPr lang="en-US" sz="2000" b="1" cap="none" spc="0" dirty="0">
                <a:ln w="0"/>
                <a:solidFill>
                  <a:srgbClr val="616483"/>
                </a:solidFill>
                <a:effectLst>
                  <a:outerShdw blurRad="38100" dist="19050" dir="2700000" algn="tl" rotWithShape="0">
                    <a:schemeClr val="dk1">
                      <a:alpha val="40000"/>
                    </a:schemeClr>
                  </a:outerShdw>
                </a:effectLst>
              </a:rPr>
              <a:t>Support Their</a:t>
            </a:r>
          </a:p>
          <a:p>
            <a:pPr algn="ctr"/>
            <a:r>
              <a:rPr lang="en-US" sz="2000" b="1" dirty="0">
                <a:ln w="0"/>
                <a:solidFill>
                  <a:srgbClr val="616483"/>
                </a:solidFill>
                <a:effectLst>
                  <a:outerShdw blurRad="38100" dist="19050" dir="2700000" algn="tl" rotWithShape="0">
                    <a:schemeClr val="dk1">
                      <a:alpha val="40000"/>
                    </a:schemeClr>
                  </a:outerShdw>
                </a:effectLst>
              </a:rPr>
              <a:t>Progress</a:t>
            </a:r>
            <a:endParaRPr lang="en-US" sz="2000" b="1" cap="none" spc="0" dirty="0">
              <a:ln w="0"/>
              <a:solidFill>
                <a:srgbClr val="616483"/>
              </a:solidFill>
              <a:effectLst>
                <a:outerShdw blurRad="38100" dist="19050" dir="2700000" algn="tl" rotWithShape="0">
                  <a:schemeClr val="dk1">
                    <a:alpha val="40000"/>
                  </a:schemeClr>
                </a:outerShdw>
              </a:effectLst>
            </a:endParaRPr>
          </a:p>
        </p:txBody>
      </p:sp>
      <p:sp>
        <p:nvSpPr>
          <p:cNvPr id="64" name="TextBox 63">
            <a:extLst>
              <a:ext uri="{FF2B5EF4-FFF2-40B4-BE49-F238E27FC236}">
                <a16:creationId xmlns:a16="http://schemas.microsoft.com/office/drawing/2014/main" id="{ABEA9D59-6E0B-E714-EDD9-CA55F6E3C29B}"/>
              </a:ext>
            </a:extLst>
          </p:cNvPr>
          <p:cNvSpPr txBox="1"/>
          <p:nvPr/>
        </p:nvSpPr>
        <p:spPr>
          <a:xfrm>
            <a:off x="1071355" y="142034"/>
            <a:ext cx="2369875" cy="1200329"/>
          </a:xfrm>
          <a:prstGeom prst="rect">
            <a:avLst/>
          </a:prstGeom>
          <a:noFill/>
        </p:spPr>
        <p:txBody>
          <a:bodyPr wrap="square" rtlCol="0">
            <a:spAutoFit/>
          </a:bodyPr>
          <a:lstStyle/>
          <a:p>
            <a:pPr algn="ctr"/>
            <a:r>
              <a:rPr lang="en-US" b="1" dirty="0">
                <a:solidFill>
                  <a:schemeClr val="accent1"/>
                </a:solidFill>
              </a:rPr>
              <a:t>STEP 01</a:t>
            </a:r>
          </a:p>
          <a:p>
            <a:pPr algn="ctr"/>
            <a:r>
              <a:rPr lang="en-US" dirty="0">
                <a:solidFill>
                  <a:schemeClr val="accent1"/>
                </a:solidFill>
              </a:rPr>
              <a:t>Disrupt the pattern with a break or change of surroundings</a:t>
            </a:r>
          </a:p>
        </p:txBody>
      </p:sp>
      <p:sp>
        <p:nvSpPr>
          <p:cNvPr id="65" name="TextBox 64">
            <a:extLst>
              <a:ext uri="{FF2B5EF4-FFF2-40B4-BE49-F238E27FC236}">
                <a16:creationId xmlns:a16="http://schemas.microsoft.com/office/drawing/2014/main" id="{D6501528-C4BB-6A0E-174A-2671211FB6CF}"/>
              </a:ext>
            </a:extLst>
          </p:cNvPr>
          <p:cNvSpPr txBox="1"/>
          <p:nvPr/>
        </p:nvSpPr>
        <p:spPr>
          <a:xfrm>
            <a:off x="3006329" y="5554324"/>
            <a:ext cx="2369875" cy="1200329"/>
          </a:xfrm>
          <a:prstGeom prst="rect">
            <a:avLst/>
          </a:prstGeom>
          <a:noFill/>
        </p:spPr>
        <p:txBody>
          <a:bodyPr wrap="square" rtlCol="0">
            <a:spAutoFit/>
          </a:bodyPr>
          <a:lstStyle/>
          <a:p>
            <a:pPr algn="ctr"/>
            <a:r>
              <a:rPr lang="en-US" b="1" dirty="0">
                <a:solidFill>
                  <a:schemeClr val="accent1"/>
                </a:solidFill>
              </a:rPr>
              <a:t>STEP 02</a:t>
            </a:r>
          </a:p>
          <a:p>
            <a:pPr algn="ctr"/>
            <a:r>
              <a:rPr lang="en-US" dirty="0">
                <a:solidFill>
                  <a:schemeClr val="accent1"/>
                </a:solidFill>
              </a:rPr>
              <a:t>Use past successes to build positive momentum</a:t>
            </a:r>
          </a:p>
        </p:txBody>
      </p:sp>
      <p:sp>
        <p:nvSpPr>
          <p:cNvPr id="66" name="TextBox 65">
            <a:extLst>
              <a:ext uri="{FF2B5EF4-FFF2-40B4-BE49-F238E27FC236}">
                <a16:creationId xmlns:a16="http://schemas.microsoft.com/office/drawing/2014/main" id="{9F000997-DC41-A39D-CB2F-FEBFAF7CBAA1}"/>
              </a:ext>
            </a:extLst>
          </p:cNvPr>
          <p:cNvSpPr txBox="1"/>
          <p:nvPr/>
        </p:nvSpPr>
        <p:spPr>
          <a:xfrm>
            <a:off x="4934633" y="124554"/>
            <a:ext cx="2369875" cy="1200329"/>
          </a:xfrm>
          <a:prstGeom prst="rect">
            <a:avLst/>
          </a:prstGeom>
          <a:noFill/>
        </p:spPr>
        <p:txBody>
          <a:bodyPr wrap="square" rtlCol="0">
            <a:spAutoFit/>
          </a:bodyPr>
          <a:lstStyle/>
          <a:p>
            <a:pPr algn="ctr"/>
            <a:r>
              <a:rPr lang="en-US" b="1" dirty="0">
                <a:solidFill>
                  <a:schemeClr val="accent1"/>
                </a:solidFill>
              </a:rPr>
              <a:t>STEP 03</a:t>
            </a:r>
          </a:p>
          <a:p>
            <a:pPr algn="ctr"/>
            <a:r>
              <a:rPr lang="en-US" dirty="0">
                <a:solidFill>
                  <a:schemeClr val="accent1"/>
                </a:solidFill>
              </a:rPr>
              <a:t>Brainstorm with a future focus on options or possibilities</a:t>
            </a:r>
          </a:p>
        </p:txBody>
      </p:sp>
      <p:sp>
        <p:nvSpPr>
          <p:cNvPr id="67" name="TextBox 66">
            <a:extLst>
              <a:ext uri="{FF2B5EF4-FFF2-40B4-BE49-F238E27FC236}">
                <a16:creationId xmlns:a16="http://schemas.microsoft.com/office/drawing/2014/main" id="{E54C7779-3A52-E8C0-B7A2-77049491F0E1}"/>
              </a:ext>
            </a:extLst>
          </p:cNvPr>
          <p:cNvSpPr txBox="1"/>
          <p:nvPr/>
        </p:nvSpPr>
        <p:spPr>
          <a:xfrm>
            <a:off x="6849399" y="5554324"/>
            <a:ext cx="2369875" cy="1200329"/>
          </a:xfrm>
          <a:prstGeom prst="rect">
            <a:avLst/>
          </a:prstGeom>
          <a:noFill/>
        </p:spPr>
        <p:txBody>
          <a:bodyPr wrap="square" rtlCol="0">
            <a:spAutoFit/>
          </a:bodyPr>
          <a:lstStyle/>
          <a:p>
            <a:pPr algn="ctr"/>
            <a:r>
              <a:rPr lang="en-US" b="1" dirty="0">
                <a:solidFill>
                  <a:schemeClr val="accent1"/>
                </a:solidFill>
              </a:rPr>
              <a:t>STEP 04</a:t>
            </a:r>
          </a:p>
          <a:p>
            <a:pPr algn="ctr"/>
            <a:r>
              <a:rPr lang="en-US" dirty="0">
                <a:solidFill>
                  <a:schemeClr val="accent1"/>
                </a:solidFill>
              </a:rPr>
              <a:t>Identify potential barriers that could derail progress</a:t>
            </a:r>
          </a:p>
        </p:txBody>
      </p:sp>
      <p:sp>
        <p:nvSpPr>
          <p:cNvPr id="68" name="TextBox 67">
            <a:extLst>
              <a:ext uri="{FF2B5EF4-FFF2-40B4-BE49-F238E27FC236}">
                <a16:creationId xmlns:a16="http://schemas.microsoft.com/office/drawing/2014/main" id="{621DA28F-90D9-209F-F0B6-AA6A354956F7}"/>
              </a:ext>
            </a:extLst>
          </p:cNvPr>
          <p:cNvSpPr txBox="1"/>
          <p:nvPr/>
        </p:nvSpPr>
        <p:spPr>
          <a:xfrm>
            <a:off x="8706897" y="257022"/>
            <a:ext cx="2369875" cy="923330"/>
          </a:xfrm>
          <a:prstGeom prst="rect">
            <a:avLst/>
          </a:prstGeom>
          <a:noFill/>
        </p:spPr>
        <p:txBody>
          <a:bodyPr wrap="square" rtlCol="0">
            <a:spAutoFit/>
          </a:bodyPr>
          <a:lstStyle/>
          <a:p>
            <a:pPr algn="ctr"/>
            <a:r>
              <a:rPr lang="en-US" b="1" dirty="0">
                <a:solidFill>
                  <a:schemeClr val="accent1"/>
                </a:solidFill>
              </a:rPr>
              <a:t>STEP 05</a:t>
            </a:r>
          </a:p>
          <a:p>
            <a:pPr algn="ctr"/>
            <a:r>
              <a:rPr lang="en-US" dirty="0">
                <a:solidFill>
                  <a:schemeClr val="accent1"/>
                </a:solidFill>
              </a:rPr>
              <a:t>Be a Wingman through challenging times</a:t>
            </a:r>
          </a:p>
        </p:txBody>
      </p:sp>
      <p:sp>
        <p:nvSpPr>
          <p:cNvPr id="69" name="Rectangle 68">
            <a:extLst>
              <a:ext uri="{FF2B5EF4-FFF2-40B4-BE49-F238E27FC236}">
                <a16:creationId xmlns:a16="http://schemas.microsoft.com/office/drawing/2014/main" id="{77B1BA4A-09F8-99A7-4772-471296E1F35B}"/>
              </a:ext>
            </a:extLst>
          </p:cNvPr>
          <p:cNvSpPr/>
          <p:nvPr/>
        </p:nvSpPr>
        <p:spPr>
          <a:xfrm>
            <a:off x="4637" y="4471743"/>
            <a:ext cx="3221714" cy="1569660"/>
          </a:xfrm>
          <a:prstGeom prst="rect">
            <a:avLst/>
          </a:prstGeom>
          <a:noFill/>
        </p:spPr>
        <p:txBody>
          <a:bodyPr wrap="square" lIns="91440" tIns="45720" rIns="91440" bIns="45720">
            <a:spAutoFit/>
          </a:bodyPr>
          <a:lstStyle/>
          <a:p>
            <a:pPr algn="ctr"/>
            <a:r>
              <a:rPr lang="en-US" sz="3200" b="0" cap="none" spc="0" dirty="0">
                <a:ln w="0"/>
                <a:solidFill>
                  <a:schemeClr val="tx1"/>
                </a:solidFill>
                <a:effectLst>
                  <a:outerShdw blurRad="38100" dist="19050" dir="2700000" algn="tl" rotWithShape="0">
                    <a:schemeClr val="dk1">
                      <a:alpha val="40000"/>
                    </a:schemeClr>
                  </a:outerShdw>
                </a:effectLst>
              </a:rPr>
              <a:t>Helping Teammates Adapt &amp; Thrive</a:t>
            </a:r>
          </a:p>
        </p:txBody>
      </p:sp>
    </p:spTree>
    <p:extLst>
      <p:ext uri="{BB962C8B-B14F-4D97-AF65-F5344CB8AC3E}">
        <p14:creationId xmlns:p14="http://schemas.microsoft.com/office/powerpoint/2010/main" val="27013648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8B55C2-C484-E28F-82DD-61AD98F1ACFA}"/>
              </a:ext>
            </a:extLst>
          </p:cNvPr>
          <p:cNvSpPr>
            <a:spLocks noGrp="1"/>
          </p:cNvSpPr>
          <p:nvPr>
            <p:ph type="title"/>
          </p:nvPr>
        </p:nvSpPr>
        <p:spPr/>
        <p:txBody>
          <a:bodyPr/>
          <a:lstStyle/>
          <a:p>
            <a:r>
              <a:rPr lang="en-US" dirty="0"/>
              <a:t>Quick Reaction Option</a:t>
            </a:r>
          </a:p>
        </p:txBody>
      </p:sp>
      <p:pic>
        <p:nvPicPr>
          <p:cNvPr id="7" name="Picture 6">
            <a:extLst>
              <a:ext uri="{FF2B5EF4-FFF2-40B4-BE49-F238E27FC236}">
                <a16:creationId xmlns:a16="http://schemas.microsoft.com/office/drawing/2014/main" id="{B54246F8-5488-33DE-11CF-0A319A718FF0}"/>
              </a:ext>
            </a:extLst>
          </p:cNvPr>
          <p:cNvPicPr>
            <a:picLocks noChangeAspect="1"/>
          </p:cNvPicPr>
          <p:nvPr/>
        </p:nvPicPr>
        <p:blipFill>
          <a:blip r:embed="rId2"/>
          <a:stretch>
            <a:fillRect/>
          </a:stretch>
        </p:blipFill>
        <p:spPr>
          <a:xfrm>
            <a:off x="1295401" y="807160"/>
            <a:ext cx="1663700" cy="1663700"/>
          </a:xfrm>
          <a:prstGeom prst="rect">
            <a:avLst/>
          </a:prstGeom>
        </p:spPr>
      </p:pic>
      <p:sp>
        <p:nvSpPr>
          <p:cNvPr id="8" name="Arrow: Pentagon 7">
            <a:extLst>
              <a:ext uri="{FF2B5EF4-FFF2-40B4-BE49-F238E27FC236}">
                <a16:creationId xmlns:a16="http://schemas.microsoft.com/office/drawing/2014/main" id="{8B27C596-2736-0A9F-33D9-EC5B0DF83F57}"/>
              </a:ext>
            </a:extLst>
          </p:cNvPr>
          <p:cNvSpPr/>
          <p:nvPr/>
        </p:nvSpPr>
        <p:spPr>
          <a:xfrm>
            <a:off x="666750" y="2505075"/>
            <a:ext cx="2733675" cy="1152525"/>
          </a:xfrm>
          <a:prstGeom prst="homePlate">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9" name="Arrow: Pentagon 8">
            <a:extLst>
              <a:ext uri="{FF2B5EF4-FFF2-40B4-BE49-F238E27FC236}">
                <a16:creationId xmlns:a16="http://schemas.microsoft.com/office/drawing/2014/main" id="{508F4378-1EE2-0F3B-AACC-E3A5E8635399}"/>
              </a:ext>
            </a:extLst>
          </p:cNvPr>
          <p:cNvSpPr/>
          <p:nvPr/>
        </p:nvSpPr>
        <p:spPr>
          <a:xfrm>
            <a:off x="666750" y="4000499"/>
            <a:ext cx="2733675" cy="1152525"/>
          </a:xfrm>
          <a:prstGeom prst="homePlate">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0" name="Arrow: Pentagon 9">
            <a:extLst>
              <a:ext uri="{FF2B5EF4-FFF2-40B4-BE49-F238E27FC236}">
                <a16:creationId xmlns:a16="http://schemas.microsoft.com/office/drawing/2014/main" id="{A9014367-BFED-83D4-15EA-435791177244}"/>
              </a:ext>
            </a:extLst>
          </p:cNvPr>
          <p:cNvSpPr/>
          <p:nvPr/>
        </p:nvSpPr>
        <p:spPr>
          <a:xfrm>
            <a:off x="666750" y="5495923"/>
            <a:ext cx="2733675" cy="1152525"/>
          </a:xfrm>
          <a:prstGeom prst="homePlate">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D96EC33-FF44-1C97-887F-2F8DF2549B47}"/>
              </a:ext>
            </a:extLst>
          </p:cNvPr>
          <p:cNvSpPr/>
          <p:nvPr/>
        </p:nvSpPr>
        <p:spPr>
          <a:xfrm>
            <a:off x="666750" y="2804338"/>
            <a:ext cx="1997662" cy="553998"/>
          </a:xfrm>
          <a:prstGeom prst="rect">
            <a:avLst/>
          </a:prstGeom>
          <a:noFill/>
        </p:spPr>
        <p:txBody>
          <a:bodyPr wrap="none" lIns="91440" tIns="45720" rIns="91440" bIns="45720">
            <a:spAutoFit/>
          </a:bodyPr>
          <a:lstStyle/>
          <a:p>
            <a:pPr algn="ctr"/>
            <a:r>
              <a:rPr lang="en-US" sz="3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Be</a:t>
            </a:r>
            <a:r>
              <a:rPr lang="en-US" sz="30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 Present</a:t>
            </a:r>
            <a:endParaRPr lang="en-US" sz="3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12" name="Rectangle 11">
            <a:extLst>
              <a:ext uri="{FF2B5EF4-FFF2-40B4-BE49-F238E27FC236}">
                <a16:creationId xmlns:a16="http://schemas.microsoft.com/office/drawing/2014/main" id="{790E8F83-9DE0-0C9A-702B-1F06D3672613}"/>
              </a:ext>
            </a:extLst>
          </p:cNvPr>
          <p:cNvSpPr/>
          <p:nvPr/>
        </p:nvSpPr>
        <p:spPr>
          <a:xfrm>
            <a:off x="666750" y="4068929"/>
            <a:ext cx="3284245" cy="1015663"/>
          </a:xfrm>
          <a:prstGeom prst="rect">
            <a:avLst/>
          </a:prstGeom>
          <a:noFill/>
        </p:spPr>
        <p:txBody>
          <a:bodyPr wrap="square" lIns="91440" tIns="45720" rIns="91440" bIns="45720">
            <a:spAutoFit/>
          </a:bodyPr>
          <a:lstStyle/>
          <a:p>
            <a:r>
              <a:rPr lang="en-US" sz="3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Acknowledge</a:t>
            </a:r>
          </a:p>
          <a:p>
            <a:r>
              <a:rPr lang="en-US" sz="3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the Signal</a:t>
            </a:r>
          </a:p>
        </p:txBody>
      </p:sp>
      <p:sp>
        <p:nvSpPr>
          <p:cNvPr id="13" name="Rectangle 12">
            <a:extLst>
              <a:ext uri="{FF2B5EF4-FFF2-40B4-BE49-F238E27FC236}">
                <a16:creationId xmlns:a16="http://schemas.microsoft.com/office/drawing/2014/main" id="{05080781-7DC2-307E-F902-4558A142B1C2}"/>
              </a:ext>
            </a:extLst>
          </p:cNvPr>
          <p:cNvSpPr/>
          <p:nvPr/>
        </p:nvSpPr>
        <p:spPr>
          <a:xfrm>
            <a:off x="697997" y="5795186"/>
            <a:ext cx="2091535" cy="553998"/>
          </a:xfrm>
          <a:prstGeom prst="rect">
            <a:avLst/>
          </a:prstGeom>
          <a:noFill/>
        </p:spPr>
        <p:txBody>
          <a:bodyPr wrap="none" lIns="91440" tIns="45720" rIns="91440" bIns="45720">
            <a:spAutoFit/>
          </a:bodyPr>
          <a:lstStyle/>
          <a:p>
            <a:pPr algn="ctr"/>
            <a:r>
              <a:rPr lang="en-US" sz="3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Use Silence</a:t>
            </a:r>
          </a:p>
        </p:txBody>
      </p:sp>
      <p:sp>
        <p:nvSpPr>
          <p:cNvPr id="14" name="Rectangle 13">
            <a:extLst>
              <a:ext uri="{FF2B5EF4-FFF2-40B4-BE49-F238E27FC236}">
                <a16:creationId xmlns:a16="http://schemas.microsoft.com/office/drawing/2014/main" id="{86A52A74-AED2-C219-3D2A-9A3B6AAE9F01}"/>
              </a:ext>
            </a:extLst>
          </p:cNvPr>
          <p:cNvSpPr/>
          <p:nvPr/>
        </p:nvSpPr>
        <p:spPr>
          <a:xfrm>
            <a:off x="3613151" y="3228977"/>
            <a:ext cx="7978774" cy="2123658"/>
          </a:xfrm>
          <a:prstGeom prst="rect">
            <a:avLst/>
          </a:prstGeom>
          <a:noFill/>
        </p:spPr>
        <p:txBody>
          <a:bodyPr wrap="square" lIns="91440" tIns="45720" rIns="91440" bIns="45720">
            <a:spAutoFit/>
          </a:bodyPr>
          <a:lstStyle/>
          <a:p>
            <a:pPr algn="ctr"/>
            <a:r>
              <a:rPr lang="en-US" sz="4400" b="0" i="1" cap="none" spc="0" dirty="0">
                <a:ln w="0"/>
                <a:solidFill>
                  <a:schemeClr val="tx1"/>
                </a:solidFill>
                <a:effectLst>
                  <a:outerShdw blurRad="38100" dist="19050" dir="2700000" algn="tl" rotWithShape="0">
                    <a:schemeClr val="dk1">
                      <a:alpha val="40000"/>
                    </a:schemeClr>
                  </a:outerShdw>
                </a:effectLst>
              </a:rPr>
              <a:t>“I can see why that would be hard. I’d like to hear more if you’re willing to tell me.”</a:t>
            </a:r>
          </a:p>
        </p:txBody>
      </p:sp>
    </p:spTree>
    <p:extLst>
      <p:ext uri="{BB962C8B-B14F-4D97-AF65-F5344CB8AC3E}">
        <p14:creationId xmlns:p14="http://schemas.microsoft.com/office/powerpoint/2010/main" val="4126656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FF7AE7E-B3C1-C5DC-2CF4-310B97BC6CD3}"/>
              </a:ext>
            </a:extLst>
          </p:cNvPr>
          <p:cNvPicPr>
            <a:picLocks noChangeAspect="1"/>
          </p:cNvPicPr>
          <p:nvPr/>
        </p:nvPicPr>
        <p:blipFill>
          <a:blip r:embed="rId2"/>
          <a:srcRect b="6666"/>
          <a:stretch>
            <a:fillRect/>
          </a:stretch>
        </p:blipFill>
        <p:spPr>
          <a:xfrm>
            <a:off x="466725" y="4648200"/>
            <a:ext cx="1714500" cy="1600200"/>
          </a:xfrm>
          <a:prstGeom prst="rect">
            <a:avLst/>
          </a:prstGeom>
        </p:spPr>
      </p:pic>
      <p:sp>
        <p:nvSpPr>
          <p:cNvPr id="8" name="Title 1">
            <a:extLst>
              <a:ext uri="{FF2B5EF4-FFF2-40B4-BE49-F238E27FC236}">
                <a16:creationId xmlns:a16="http://schemas.microsoft.com/office/drawing/2014/main" id="{94C5774F-A837-623E-FE60-EA4FE6F1360B}"/>
              </a:ext>
            </a:extLst>
          </p:cNvPr>
          <p:cNvSpPr>
            <a:spLocks noGrp="1"/>
          </p:cNvSpPr>
          <p:nvPr>
            <p:ph type="title"/>
          </p:nvPr>
        </p:nvSpPr>
        <p:spPr>
          <a:xfrm>
            <a:off x="1295401" y="365125"/>
            <a:ext cx="9631679" cy="1325563"/>
          </a:xfrm>
        </p:spPr>
        <p:txBody>
          <a:bodyPr/>
          <a:lstStyle/>
          <a:p>
            <a:r>
              <a:rPr lang="en-US" dirty="0"/>
              <a:t>Simulation</a:t>
            </a:r>
          </a:p>
        </p:txBody>
      </p:sp>
      <p:sp>
        <p:nvSpPr>
          <p:cNvPr id="9" name="Rectangle 8">
            <a:extLst>
              <a:ext uri="{FF2B5EF4-FFF2-40B4-BE49-F238E27FC236}">
                <a16:creationId xmlns:a16="http://schemas.microsoft.com/office/drawing/2014/main" id="{C5510389-4793-9B7F-00E5-A1AF67A41489}"/>
              </a:ext>
            </a:extLst>
          </p:cNvPr>
          <p:cNvSpPr/>
          <p:nvPr/>
        </p:nvSpPr>
        <p:spPr>
          <a:xfrm>
            <a:off x="194379" y="2261503"/>
            <a:ext cx="3649845" cy="1815882"/>
          </a:xfrm>
          <a:prstGeom prst="rect">
            <a:avLst/>
          </a:prstGeom>
          <a:noFill/>
        </p:spPr>
        <p:txBody>
          <a:bodyPr wrap="none" lIns="91440" tIns="45720" rIns="91440" bIns="45720">
            <a:spAutoFit/>
          </a:bodyPr>
          <a:lstStyle/>
          <a:p>
            <a:pPr algn="ctr"/>
            <a:r>
              <a:rPr lang="en-US" sz="2800" b="0" cap="none" spc="0" dirty="0">
                <a:ln w="0"/>
                <a:solidFill>
                  <a:schemeClr val="tx1"/>
                </a:solidFill>
                <a:effectLst>
                  <a:outerShdw blurRad="38100" dist="19050" dir="2700000" algn="tl" rotWithShape="0">
                    <a:schemeClr val="dk1">
                      <a:alpha val="40000"/>
                    </a:schemeClr>
                  </a:outerShdw>
                </a:effectLst>
              </a:rPr>
              <a:t>Break the Pattern</a:t>
            </a:r>
          </a:p>
          <a:p>
            <a:pPr algn="ctr"/>
            <a:r>
              <a:rPr lang="en-US" sz="2800" dirty="0">
                <a:ln w="0"/>
                <a:effectLst>
                  <a:outerShdw blurRad="38100" dist="19050" dir="2700000" algn="tl" rotWithShape="0">
                    <a:schemeClr val="dk1">
                      <a:alpha val="40000"/>
                    </a:schemeClr>
                  </a:outerShdw>
                </a:effectLst>
              </a:rPr>
              <a:t>Build Momentum</a:t>
            </a:r>
          </a:p>
          <a:p>
            <a:pPr algn="ctr"/>
            <a:r>
              <a:rPr lang="en-US" sz="2800" b="0" cap="none" spc="0" dirty="0">
                <a:ln w="0"/>
                <a:solidFill>
                  <a:schemeClr val="tx1"/>
                </a:solidFill>
                <a:effectLst>
                  <a:outerShdw blurRad="38100" dist="19050" dir="2700000" algn="tl" rotWithShape="0">
                    <a:schemeClr val="dk1">
                      <a:alpha val="40000"/>
                    </a:schemeClr>
                  </a:outerShdw>
                </a:effectLst>
              </a:rPr>
              <a:t>Option Building</a:t>
            </a:r>
          </a:p>
          <a:p>
            <a:pPr algn="ctr"/>
            <a:r>
              <a:rPr lang="en-US" sz="2800" dirty="0">
                <a:ln w="0"/>
                <a:effectLst>
                  <a:outerShdw blurRad="38100" dist="19050" dir="2700000" algn="tl" rotWithShape="0">
                    <a:schemeClr val="dk1">
                      <a:alpha val="40000"/>
                    </a:schemeClr>
                  </a:outerShdw>
                </a:effectLst>
              </a:rPr>
              <a:t>Talk through Obstacles</a:t>
            </a:r>
            <a:endParaRPr lang="en-US" sz="2800" b="0" cap="none" spc="0" dirty="0">
              <a:ln w="0"/>
              <a:solidFill>
                <a:schemeClr val="tx1"/>
              </a:solidFill>
              <a:effectLst>
                <a:outerShdw blurRad="38100" dist="19050" dir="2700000" algn="tl" rotWithShape="0">
                  <a:schemeClr val="dk1">
                    <a:alpha val="40000"/>
                  </a:schemeClr>
                </a:outerShdw>
              </a:effectLst>
            </a:endParaRPr>
          </a:p>
        </p:txBody>
      </p:sp>
      <p:sp>
        <p:nvSpPr>
          <p:cNvPr id="10" name="TextBox 9">
            <a:extLst>
              <a:ext uri="{FF2B5EF4-FFF2-40B4-BE49-F238E27FC236}">
                <a16:creationId xmlns:a16="http://schemas.microsoft.com/office/drawing/2014/main" id="{A5C44003-A5D7-939F-31D7-CE2BFB9B0EF8}"/>
              </a:ext>
            </a:extLst>
          </p:cNvPr>
          <p:cNvSpPr txBox="1"/>
          <p:nvPr/>
        </p:nvSpPr>
        <p:spPr>
          <a:xfrm>
            <a:off x="4133851" y="1695451"/>
            <a:ext cx="7010400" cy="4832092"/>
          </a:xfrm>
          <a:prstGeom prst="rect">
            <a:avLst/>
          </a:prstGeom>
          <a:noFill/>
        </p:spPr>
        <p:txBody>
          <a:bodyPr wrap="square" rtlCol="0">
            <a:spAutoFit/>
          </a:bodyPr>
          <a:lstStyle/>
          <a:p>
            <a:r>
              <a:rPr lang="en-US" sz="2800" dirty="0"/>
              <a:t>Your unit just got back from your third short notice deployment and you’re all spent. You and a teammate are directed to inventory a bunch of supply crates before you can go home. Not only is your teammate not really helping, but they are making a lot of mistakes with the things they are doing. You want to get home to your family, but when you try to say something, they nearly bite your head off.  At this rate, you’ll be here until midnight.  What do you do? </a:t>
            </a:r>
          </a:p>
        </p:txBody>
      </p:sp>
    </p:spTree>
    <p:extLst>
      <p:ext uri="{BB962C8B-B14F-4D97-AF65-F5344CB8AC3E}">
        <p14:creationId xmlns:p14="http://schemas.microsoft.com/office/powerpoint/2010/main" val="10340870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10000"/>
            <a:lumOff val="90000"/>
          </a:schemeClr>
        </a:solidFill>
        <a:effectLst/>
      </p:bgPr>
    </p:bg>
    <p:spTree>
      <p:nvGrpSpPr>
        <p:cNvPr id="1" name=""/>
        <p:cNvGrpSpPr/>
        <p:nvPr/>
      </p:nvGrpSpPr>
      <p:grpSpPr>
        <a:xfrm>
          <a:off x="0" y="0"/>
          <a:ext cx="0" cy="0"/>
          <a:chOff x="0" y="0"/>
          <a:chExt cx="0" cy="0"/>
        </a:xfrm>
      </p:grpSpPr>
      <p:grpSp>
        <p:nvGrpSpPr>
          <p:cNvPr id="35" name="Group 34">
            <a:extLst>
              <a:ext uri="{FF2B5EF4-FFF2-40B4-BE49-F238E27FC236}">
                <a16:creationId xmlns:a16="http://schemas.microsoft.com/office/drawing/2014/main" id="{7FD631B4-70B9-9A3D-1A70-50A350C1ED2B}"/>
              </a:ext>
            </a:extLst>
          </p:cNvPr>
          <p:cNvGrpSpPr/>
          <p:nvPr/>
        </p:nvGrpSpPr>
        <p:grpSpPr>
          <a:xfrm>
            <a:off x="457200" y="878404"/>
            <a:ext cx="5124451" cy="5101192"/>
            <a:chOff x="3533775" y="857251"/>
            <a:chExt cx="5124451" cy="5101192"/>
          </a:xfrm>
        </p:grpSpPr>
        <p:sp>
          <p:nvSpPr>
            <p:cNvPr id="31" name="Isosceles Triangle 30">
              <a:extLst>
                <a:ext uri="{FF2B5EF4-FFF2-40B4-BE49-F238E27FC236}">
                  <a16:creationId xmlns:a16="http://schemas.microsoft.com/office/drawing/2014/main" id="{33EDF1EB-2218-93C0-FAA3-0C3D2C869002}"/>
                </a:ext>
              </a:extLst>
            </p:cNvPr>
            <p:cNvSpPr/>
            <p:nvPr/>
          </p:nvSpPr>
          <p:spPr>
            <a:xfrm rot="9951873">
              <a:off x="6290049" y="5594454"/>
              <a:ext cx="333375" cy="342900"/>
            </a:xfrm>
            <a:prstGeom prst="triangle">
              <a:avLst>
                <a:gd name="adj" fmla="val 48192"/>
              </a:avLst>
            </a:prstGeom>
            <a:solidFill>
              <a:schemeClr val="accent5">
                <a:lumMod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Isosceles Triangle 29">
              <a:extLst>
                <a:ext uri="{FF2B5EF4-FFF2-40B4-BE49-F238E27FC236}">
                  <a16:creationId xmlns:a16="http://schemas.microsoft.com/office/drawing/2014/main" id="{CA41A641-F847-51C8-1669-1F884A2674B1}"/>
                </a:ext>
              </a:extLst>
            </p:cNvPr>
            <p:cNvSpPr/>
            <p:nvPr/>
          </p:nvSpPr>
          <p:spPr>
            <a:xfrm>
              <a:off x="6220315" y="4888136"/>
              <a:ext cx="333375" cy="342900"/>
            </a:xfrm>
            <a:prstGeom prst="triangle">
              <a:avLst>
                <a:gd name="adj" fmla="val 48192"/>
              </a:avLst>
            </a:prstGeom>
            <a:solidFill>
              <a:schemeClr val="accent5">
                <a:lumMod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Isosceles Triangle 28">
              <a:extLst>
                <a:ext uri="{FF2B5EF4-FFF2-40B4-BE49-F238E27FC236}">
                  <a16:creationId xmlns:a16="http://schemas.microsoft.com/office/drawing/2014/main" id="{EAF01D48-3628-2E25-B3D1-97B3B5653998}"/>
                </a:ext>
              </a:extLst>
            </p:cNvPr>
            <p:cNvSpPr/>
            <p:nvPr/>
          </p:nvSpPr>
          <p:spPr>
            <a:xfrm rot="12138152">
              <a:off x="5585716" y="5615543"/>
              <a:ext cx="333375" cy="342900"/>
            </a:xfrm>
            <a:prstGeom prst="triangle">
              <a:avLst>
                <a:gd name="adj" fmla="val 48192"/>
              </a:avLst>
            </a:prstGeom>
            <a:solidFill>
              <a:schemeClr val="accent5">
                <a:lumMod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Isosceles Triangle 27">
              <a:extLst>
                <a:ext uri="{FF2B5EF4-FFF2-40B4-BE49-F238E27FC236}">
                  <a16:creationId xmlns:a16="http://schemas.microsoft.com/office/drawing/2014/main" id="{E46BB826-4816-CD24-7140-0CED3A6DDE23}"/>
                </a:ext>
              </a:extLst>
            </p:cNvPr>
            <p:cNvSpPr/>
            <p:nvPr/>
          </p:nvSpPr>
          <p:spPr>
            <a:xfrm rot="20866260">
              <a:off x="5684070" y="4888136"/>
              <a:ext cx="333375" cy="342900"/>
            </a:xfrm>
            <a:prstGeom prst="triangle">
              <a:avLst>
                <a:gd name="adj" fmla="val 48192"/>
              </a:avLst>
            </a:prstGeom>
            <a:solidFill>
              <a:schemeClr val="accent5">
                <a:lumMod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Isosceles Triangle 26">
              <a:extLst>
                <a:ext uri="{FF2B5EF4-FFF2-40B4-BE49-F238E27FC236}">
                  <a16:creationId xmlns:a16="http://schemas.microsoft.com/office/drawing/2014/main" id="{948370AB-5C6E-1BD6-C67C-4A0473EFE2A0}"/>
                </a:ext>
              </a:extLst>
            </p:cNvPr>
            <p:cNvSpPr/>
            <p:nvPr/>
          </p:nvSpPr>
          <p:spPr>
            <a:xfrm rot="7021075">
              <a:off x="4500669" y="2377847"/>
              <a:ext cx="333375" cy="342900"/>
            </a:xfrm>
            <a:prstGeom prst="triangle">
              <a:avLst>
                <a:gd name="adj" fmla="val 48192"/>
              </a:avLst>
            </a:prstGeom>
            <a:solidFill>
              <a:schemeClr val="accent5">
                <a:lumMod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Isosceles Triangle 25">
              <a:extLst>
                <a:ext uri="{FF2B5EF4-FFF2-40B4-BE49-F238E27FC236}">
                  <a16:creationId xmlns:a16="http://schemas.microsoft.com/office/drawing/2014/main" id="{21E3F500-591E-B291-A2FA-9F37EA6B9132}"/>
                </a:ext>
              </a:extLst>
            </p:cNvPr>
            <p:cNvSpPr/>
            <p:nvPr/>
          </p:nvSpPr>
          <p:spPr>
            <a:xfrm rot="7021075">
              <a:off x="4297613" y="2888910"/>
              <a:ext cx="333375" cy="342900"/>
            </a:xfrm>
            <a:prstGeom prst="triangle">
              <a:avLst>
                <a:gd name="adj" fmla="val 48192"/>
              </a:avLst>
            </a:prstGeom>
            <a:solidFill>
              <a:schemeClr val="accent5">
                <a:lumMod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Isosceles Triangle 24">
              <a:extLst>
                <a:ext uri="{FF2B5EF4-FFF2-40B4-BE49-F238E27FC236}">
                  <a16:creationId xmlns:a16="http://schemas.microsoft.com/office/drawing/2014/main" id="{B00317BC-F858-85C6-19B4-A37E141B25DB}"/>
                </a:ext>
              </a:extLst>
            </p:cNvPr>
            <p:cNvSpPr/>
            <p:nvPr/>
          </p:nvSpPr>
          <p:spPr>
            <a:xfrm rot="17337675">
              <a:off x="3634543" y="2658907"/>
              <a:ext cx="333375" cy="342900"/>
            </a:xfrm>
            <a:prstGeom prst="triangle">
              <a:avLst>
                <a:gd name="adj" fmla="val 48192"/>
              </a:avLst>
            </a:prstGeom>
            <a:solidFill>
              <a:schemeClr val="accent5">
                <a:lumMod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Isosceles Triangle 23">
              <a:extLst>
                <a:ext uri="{FF2B5EF4-FFF2-40B4-BE49-F238E27FC236}">
                  <a16:creationId xmlns:a16="http://schemas.microsoft.com/office/drawing/2014/main" id="{D33BACD0-0048-C7E1-9F51-3EE10436216D}"/>
                </a:ext>
              </a:extLst>
            </p:cNvPr>
            <p:cNvSpPr/>
            <p:nvPr/>
          </p:nvSpPr>
          <p:spPr>
            <a:xfrm rot="18626712">
              <a:off x="3932665" y="1972222"/>
              <a:ext cx="333375" cy="342900"/>
            </a:xfrm>
            <a:prstGeom prst="triangle">
              <a:avLst>
                <a:gd name="adj" fmla="val 48192"/>
              </a:avLst>
            </a:prstGeom>
            <a:solidFill>
              <a:schemeClr val="accent5">
                <a:lumMod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Isosceles Triangle 22">
              <a:extLst>
                <a:ext uri="{FF2B5EF4-FFF2-40B4-BE49-F238E27FC236}">
                  <a16:creationId xmlns:a16="http://schemas.microsoft.com/office/drawing/2014/main" id="{7C0DE663-DBD4-ECD2-C9D7-C46534BAA5C7}"/>
                </a:ext>
              </a:extLst>
            </p:cNvPr>
            <p:cNvSpPr/>
            <p:nvPr/>
          </p:nvSpPr>
          <p:spPr>
            <a:xfrm rot="14878026">
              <a:off x="7564098" y="2908862"/>
              <a:ext cx="333375" cy="342900"/>
            </a:xfrm>
            <a:prstGeom prst="triangle">
              <a:avLst/>
            </a:prstGeom>
            <a:solidFill>
              <a:schemeClr val="accent5">
                <a:lumMod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21">
              <a:extLst>
                <a:ext uri="{FF2B5EF4-FFF2-40B4-BE49-F238E27FC236}">
                  <a16:creationId xmlns:a16="http://schemas.microsoft.com/office/drawing/2014/main" id="{8483ECCF-E089-2A8D-30F5-26405CDF697A}"/>
                </a:ext>
              </a:extLst>
            </p:cNvPr>
            <p:cNvSpPr/>
            <p:nvPr/>
          </p:nvSpPr>
          <p:spPr>
            <a:xfrm rot="14694725">
              <a:off x="7355451" y="2375126"/>
              <a:ext cx="333375" cy="342900"/>
            </a:xfrm>
            <a:prstGeom prst="triangle">
              <a:avLst>
                <a:gd name="adj" fmla="val 48192"/>
              </a:avLst>
            </a:prstGeom>
            <a:solidFill>
              <a:schemeClr val="accent5">
                <a:lumMod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935ACFBD-758C-B2D1-2BA5-89451FC96671}"/>
                </a:ext>
              </a:extLst>
            </p:cNvPr>
            <p:cNvSpPr/>
            <p:nvPr/>
          </p:nvSpPr>
          <p:spPr>
            <a:xfrm rot="4309888">
              <a:off x="8225513" y="2690031"/>
              <a:ext cx="333375" cy="342900"/>
            </a:xfrm>
            <a:prstGeom prst="triangle">
              <a:avLst/>
            </a:prstGeom>
            <a:solidFill>
              <a:schemeClr val="accent5">
                <a:lumMod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Isosceles Triangle 19">
              <a:extLst>
                <a:ext uri="{FF2B5EF4-FFF2-40B4-BE49-F238E27FC236}">
                  <a16:creationId xmlns:a16="http://schemas.microsoft.com/office/drawing/2014/main" id="{1AF7A8EB-4CD1-E4D3-E687-365193FFC1E1}"/>
                </a:ext>
              </a:extLst>
            </p:cNvPr>
            <p:cNvSpPr/>
            <p:nvPr/>
          </p:nvSpPr>
          <p:spPr>
            <a:xfrm rot="2819718">
              <a:off x="7938579" y="1992034"/>
              <a:ext cx="333375" cy="342900"/>
            </a:xfrm>
            <a:prstGeom prst="triangle">
              <a:avLst/>
            </a:prstGeom>
            <a:solidFill>
              <a:schemeClr val="accent5">
                <a:lumMod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ircle: Hollow 1">
              <a:extLst>
                <a:ext uri="{FF2B5EF4-FFF2-40B4-BE49-F238E27FC236}">
                  <a16:creationId xmlns:a16="http://schemas.microsoft.com/office/drawing/2014/main" id="{F9DEAC73-9999-6421-32D9-3B2ACABCFFC1}"/>
                </a:ext>
              </a:extLst>
            </p:cNvPr>
            <p:cNvSpPr/>
            <p:nvPr/>
          </p:nvSpPr>
          <p:spPr>
            <a:xfrm>
              <a:off x="3810000" y="1143000"/>
              <a:ext cx="4572000" cy="4572000"/>
            </a:xfrm>
            <a:prstGeom prst="donut">
              <a:avLst>
                <a:gd name="adj" fmla="val 11874"/>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Freeform: Shape 14">
              <a:extLst>
                <a:ext uri="{FF2B5EF4-FFF2-40B4-BE49-F238E27FC236}">
                  <a16:creationId xmlns:a16="http://schemas.microsoft.com/office/drawing/2014/main" id="{31070B02-C345-2D86-9415-79E2056D1A2E}"/>
                </a:ext>
              </a:extLst>
            </p:cNvPr>
            <p:cNvSpPr/>
            <p:nvPr/>
          </p:nvSpPr>
          <p:spPr>
            <a:xfrm>
              <a:off x="3949209" y="857251"/>
              <a:ext cx="4300317" cy="1778863"/>
            </a:xfrm>
            <a:custGeom>
              <a:avLst/>
              <a:gdLst>
                <a:gd name="csX0" fmla="*/ 2146792 w 4300317"/>
                <a:gd name="csY0" fmla="*/ 0 h 1778863"/>
                <a:gd name="csX1" fmla="*/ 4271429 w 4300317"/>
                <a:gd name="csY1" fmla="*/ 1129661 h 1778863"/>
                <a:gd name="csX2" fmla="*/ 4300317 w 4300317"/>
                <a:gd name="csY2" fmla="*/ 1177212 h 1778863"/>
                <a:gd name="csX3" fmla="*/ 3410770 w 4300317"/>
                <a:gd name="csY3" fmla="*/ 1778863 h 1778863"/>
                <a:gd name="csX4" fmla="*/ 3381079 w 4300317"/>
                <a:gd name="csY4" fmla="*/ 1729991 h 1778863"/>
                <a:gd name="csX5" fmla="*/ 2146792 w 4300317"/>
                <a:gd name="csY5" fmla="*/ 1073726 h 1778863"/>
                <a:gd name="csX6" fmla="*/ 912505 w 4300317"/>
                <a:gd name="csY6" fmla="*/ 1729991 h 1778863"/>
                <a:gd name="csX7" fmla="*/ 886651 w 4300317"/>
                <a:gd name="csY7" fmla="*/ 1772549 h 1778863"/>
                <a:gd name="csX8" fmla="*/ 0 w 4300317"/>
                <a:gd name="csY8" fmla="*/ 1166129 h 1778863"/>
                <a:gd name="csX9" fmla="*/ 22155 w 4300317"/>
                <a:gd name="csY9" fmla="*/ 1129661 h 1778863"/>
                <a:gd name="csX10" fmla="*/ 2146792 w 4300317"/>
                <a:gd name="csY10" fmla="*/ 0 h 17788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4300317" h="1778863">
                  <a:moveTo>
                    <a:pt x="2146792" y="0"/>
                  </a:moveTo>
                  <a:cubicBezTo>
                    <a:pt x="3031216" y="0"/>
                    <a:pt x="3810979" y="448104"/>
                    <a:pt x="4271429" y="1129661"/>
                  </a:cubicBezTo>
                  <a:lnTo>
                    <a:pt x="4300317" y="1177212"/>
                  </a:lnTo>
                  <a:lnTo>
                    <a:pt x="3410770" y="1778863"/>
                  </a:lnTo>
                  <a:lnTo>
                    <a:pt x="3381079" y="1729991"/>
                  </a:lnTo>
                  <a:cubicBezTo>
                    <a:pt x="3113585" y="1334048"/>
                    <a:pt x="2660589" y="1073726"/>
                    <a:pt x="2146792" y="1073726"/>
                  </a:cubicBezTo>
                  <a:cubicBezTo>
                    <a:pt x="1632995" y="1073726"/>
                    <a:pt x="1180000" y="1334048"/>
                    <a:pt x="912505" y="1729991"/>
                  </a:cubicBezTo>
                  <a:lnTo>
                    <a:pt x="886651" y="1772549"/>
                  </a:lnTo>
                  <a:lnTo>
                    <a:pt x="0" y="1166129"/>
                  </a:lnTo>
                  <a:lnTo>
                    <a:pt x="22155" y="1129661"/>
                  </a:lnTo>
                  <a:cubicBezTo>
                    <a:pt x="482605" y="448104"/>
                    <a:pt x="1262368" y="0"/>
                    <a:pt x="2146792" y="0"/>
                  </a:cubicBezTo>
                  <a:close/>
                </a:path>
              </a:pathLst>
            </a:custGeom>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 name="Freeform: Shape 9">
              <a:extLst>
                <a:ext uri="{FF2B5EF4-FFF2-40B4-BE49-F238E27FC236}">
                  <a16:creationId xmlns:a16="http://schemas.microsoft.com/office/drawing/2014/main" id="{FDB3B560-3A8A-3563-C471-35822CADF326}"/>
                </a:ext>
              </a:extLst>
            </p:cNvPr>
            <p:cNvSpPr/>
            <p:nvPr/>
          </p:nvSpPr>
          <p:spPr>
            <a:xfrm>
              <a:off x="3533775" y="2770234"/>
              <a:ext cx="2291126" cy="3175753"/>
            </a:xfrm>
            <a:custGeom>
              <a:avLst/>
              <a:gdLst>
                <a:gd name="csX0" fmla="*/ 86219 w 2291126"/>
                <a:gd name="csY0" fmla="*/ 0 h 3175753"/>
                <a:gd name="csX1" fmla="*/ 1102163 w 2291126"/>
                <a:gd name="csY1" fmla="*/ 361078 h 3175753"/>
                <a:gd name="csX2" fmla="*/ 1081411 w 2291126"/>
                <a:gd name="csY2" fmla="*/ 497052 h 3175753"/>
                <a:gd name="csX3" fmla="*/ 1073726 w 2291126"/>
                <a:gd name="csY3" fmla="*/ 649242 h 3175753"/>
                <a:gd name="csX4" fmla="*/ 2262241 w 2291126"/>
                <a:gd name="csY4" fmla="*/ 2107500 h 3175753"/>
                <a:gd name="csX5" fmla="*/ 2291126 w 2291126"/>
                <a:gd name="csY5" fmla="*/ 2111909 h 3175753"/>
                <a:gd name="csX6" fmla="*/ 2152918 w 2291126"/>
                <a:gd name="csY6" fmla="*/ 3175753 h 3175753"/>
                <a:gd name="csX7" fmla="*/ 2045847 w 2291126"/>
                <a:gd name="csY7" fmla="*/ 3159412 h 3175753"/>
                <a:gd name="csX8" fmla="*/ 0 w 2291126"/>
                <a:gd name="csY8" fmla="*/ 649242 h 3175753"/>
                <a:gd name="csX9" fmla="*/ 52055 w 2291126"/>
                <a:gd name="csY9" fmla="*/ 132864 h 3175753"/>
                <a:gd name="csX10" fmla="*/ 86219 w 2291126"/>
                <a:gd name="csY10" fmla="*/ 0 h 31757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291126" h="3175753">
                  <a:moveTo>
                    <a:pt x="86219" y="0"/>
                  </a:moveTo>
                  <a:lnTo>
                    <a:pt x="1102163" y="361078"/>
                  </a:lnTo>
                  <a:lnTo>
                    <a:pt x="1081411" y="497052"/>
                  </a:lnTo>
                  <a:cubicBezTo>
                    <a:pt x="1076329" y="547091"/>
                    <a:pt x="1073726" y="597862"/>
                    <a:pt x="1073726" y="649242"/>
                  </a:cubicBezTo>
                  <a:cubicBezTo>
                    <a:pt x="1073726" y="1368558"/>
                    <a:pt x="1583957" y="1968703"/>
                    <a:pt x="2262241" y="2107500"/>
                  </a:cubicBezTo>
                  <a:lnTo>
                    <a:pt x="2291126" y="2111909"/>
                  </a:lnTo>
                  <a:lnTo>
                    <a:pt x="2152918" y="3175753"/>
                  </a:lnTo>
                  <a:lnTo>
                    <a:pt x="2045847" y="3159412"/>
                  </a:lnTo>
                  <a:cubicBezTo>
                    <a:pt x="878285" y="2920494"/>
                    <a:pt x="0" y="1887435"/>
                    <a:pt x="0" y="649242"/>
                  </a:cubicBezTo>
                  <a:cubicBezTo>
                    <a:pt x="0" y="472357"/>
                    <a:pt x="17924" y="299659"/>
                    <a:pt x="52055" y="132864"/>
                  </a:cubicBezTo>
                  <a:lnTo>
                    <a:pt x="86219" y="0"/>
                  </a:lnTo>
                  <a:close/>
                </a:path>
              </a:pathLst>
            </a:custGeom>
            <a:gradFill flip="none" rotWithShape="1">
              <a:gsLst>
                <a:gs pos="0">
                  <a:schemeClr val="accent3">
                    <a:lumMod val="0"/>
                    <a:lumOff val="100000"/>
                  </a:schemeClr>
                </a:gs>
                <a:gs pos="35000">
                  <a:schemeClr val="accent3">
                    <a:lumMod val="0"/>
                    <a:lumOff val="100000"/>
                  </a:schemeClr>
                </a:gs>
                <a:gs pos="100000">
                  <a:schemeClr val="accent6">
                    <a:lumMod val="50000"/>
                  </a:schemeClr>
                </a:gs>
              </a:gsLst>
              <a:path path="circle">
                <a:fillToRect l="50000" t="-80000" r="50000" b="18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9" name="Freeform: Shape 8">
              <a:extLst>
                <a:ext uri="{FF2B5EF4-FFF2-40B4-BE49-F238E27FC236}">
                  <a16:creationId xmlns:a16="http://schemas.microsoft.com/office/drawing/2014/main" id="{4EB48F6B-DE0D-6E5C-B8D8-136AFEE1F961}"/>
                </a:ext>
              </a:extLst>
            </p:cNvPr>
            <p:cNvSpPr/>
            <p:nvPr/>
          </p:nvSpPr>
          <p:spPr>
            <a:xfrm>
              <a:off x="6367101" y="2784032"/>
              <a:ext cx="2291125" cy="3161954"/>
            </a:xfrm>
            <a:custGeom>
              <a:avLst/>
              <a:gdLst>
                <a:gd name="csX0" fmla="*/ 2208455 w 2291125"/>
                <a:gd name="csY0" fmla="*/ 0 h 3161954"/>
                <a:gd name="csX1" fmla="*/ 2239070 w 2291125"/>
                <a:gd name="csY1" fmla="*/ 119065 h 3161954"/>
                <a:gd name="csX2" fmla="*/ 2291125 w 2291125"/>
                <a:gd name="csY2" fmla="*/ 635443 h 3161954"/>
                <a:gd name="csX3" fmla="*/ 245278 w 2291125"/>
                <a:gd name="csY3" fmla="*/ 3145613 h 3161954"/>
                <a:gd name="csX4" fmla="*/ 138208 w 2291125"/>
                <a:gd name="csY4" fmla="*/ 3161954 h 3161954"/>
                <a:gd name="csX5" fmla="*/ 0 w 2291125"/>
                <a:gd name="csY5" fmla="*/ 2098110 h 3161954"/>
                <a:gd name="csX6" fmla="*/ 28884 w 2291125"/>
                <a:gd name="csY6" fmla="*/ 2093701 h 3161954"/>
                <a:gd name="csX7" fmla="*/ 1217399 w 2291125"/>
                <a:gd name="csY7" fmla="*/ 635443 h 3161954"/>
                <a:gd name="csX8" fmla="*/ 1209714 w 2291125"/>
                <a:gd name="csY8" fmla="*/ 483253 h 3161954"/>
                <a:gd name="csX9" fmla="*/ 1190283 w 2291125"/>
                <a:gd name="csY9" fmla="*/ 355931 h 3161954"/>
                <a:gd name="csX10" fmla="*/ 2208455 w 2291125"/>
                <a:gd name="csY10" fmla="*/ 0 h 31619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291125" h="3161954">
                  <a:moveTo>
                    <a:pt x="2208455" y="0"/>
                  </a:moveTo>
                  <a:lnTo>
                    <a:pt x="2239070" y="119065"/>
                  </a:lnTo>
                  <a:cubicBezTo>
                    <a:pt x="2273201" y="285860"/>
                    <a:pt x="2291125" y="458558"/>
                    <a:pt x="2291125" y="635443"/>
                  </a:cubicBezTo>
                  <a:cubicBezTo>
                    <a:pt x="2291125" y="1873636"/>
                    <a:pt x="1412841" y="2906695"/>
                    <a:pt x="245278" y="3145613"/>
                  </a:cubicBezTo>
                  <a:lnTo>
                    <a:pt x="138208" y="3161954"/>
                  </a:lnTo>
                  <a:lnTo>
                    <a:pt x="0" y="2098110"/>
                  </a:lnTo>
                  <a:lnTo>
                    <a:pt x="28884" y="2093701"/>
                  </a:lnTo>
                  <a:cubicBezTo>
                    <a:pt x="707168" y="1954904"/>
                    <a:pt x="1217399" y="1354759"/>
                    <a:pt x="1217399" y="635443"/>
                  </a:cubicBezTo>
                  <a:cubicBezTo>
                    <a:pt x="1217399" y="584063"/>
                    <a:pt x="1214796" y="533292"/>
                    <a:pt x="1209714" y="483253"/>
                  </a:cubicBezTo>
                  <a:lnTo>
                    <a:pt x="1190283" y="355931"/>
                  </a:lnTo>
                  <a:lnTo>
                    <a:pt x="2208455" y="0"/>
                  </a:lnTo>
                  <a:close/>
                </a:path>
              </a:pathLst>
            </a:cu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60000"/>
                    <a:lumOff val="40000"/>
                  </a:scheme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grpSp>
      <p:pic>
        <p:nvPicPr>
          <p:cNvPr id="47" name="Graphic 46" descr="Chat with solid fill">
            <a:extLst>
              <a:ext uri="{FF2B5EF4-FFF2-40B4-BE49-F238E27FC236}">
                <a16:creationId xmlns:a16="http://schemas.microsoft.com/office/drawing/2014/main" id="{5CE1B55E-4D6D-A51D-28B2-73033821BCA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64627" y="3876907"/>
            <a:ext cx="914400" cy="914400"/>
          </a:xfrm>
          <a:prstGeom prst="rect">
            <a:avLst/>
          </a:prstGeom>
        </p:spPr>
      </p:pic>
      <p:pic>
        <p:nvPicPr>
          <p:cNvPr id="49" name="Graphic 48" descr="Take Off with solid fill">
            <a:extLst>
              <a:ext uri="{FF2B5EF4-FFF2-40B4-BE49-F238E27FC236}">
                <a16:creationId xmlns:a16="http://schemas.microsoft.com/office/drawing/2014/main" id="{AE1315F2-4482-DC7B-DEEC-812430E360A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153824" y="4151786"/>
            <a:ext cx="914400" cy="914400"/>
          </a:xfrm>
          <a:prstGeom prst="rect">
            <a:avLst/>
          </a:prstGeom>
        </p:spPr>
      </p:pic>
      <p:pic>
        <p:nvPicPr>
          <p:cNvPr id="51" name="Graphic 50" descr="Stacked Rocks with solid fill">
            <a:extLst>
              <a:ext uri="{FF2B5EF4-FFF2-40B4-BE49-F238E27FC236}">
                <a16:creationId xmlns:a16="http://schemas.microsoft.com/office/drawing/2014/main" id="{4CFB760C-9907-C0EE-2D94-9937DBB2295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516205" y="971550"/>
            <a:ext cx="914400" cy="914400"/>
          </a:xfrm>
          <a:prstGeom prst="rect">
            <a:avLst/>
          </a:prstGeom>
        </p:spPr>
      </p:pic>
      <p:grpSp>
        <p:nvGrpSpPr>
          <p:cNvPr id="55" name="Group 54">
            <a:extLst>
              <a:ext uri="{FF2B5EF4-FFF2-40B4-BE49-F238E27FC236}">
                <a16:creationId xmlns:a16="http://schemas.microsoft.com/office/drawing/2014/main" id="{CE620AB0-2701-5655-363C-46294938E6C0}"/>
              </a:ext>
            </a:extLst>
          </p:cNvPr>
          <p:cNvGrpSpPr/>
          <p:nvPr/>
        </p:nvGrpSpPr>
        <p:grpSpPr>
          <a:xfrm>
            <a:off x="5977065" y="468104"/>
            <a:ext cx="5948235" cy="1823909"/>
            <a:chOff x="5977065" y="468104"/>
            <a:chExt cx="5948235" cy="1823909"/>
          </a:xfrm>
        </p:grpSpPr>
        <p:grpSp>
          <p:nvGrpSpPr>
            <p:cNvPr id="40" name="Group 39">
              <a:extLst>
                <a:ext uri="{FF2B5EF4-FFF2-40B4-BE49-F238E27FC236}">
                  <a16:creationId xmlns:a16="http://schemas.microsoft.com/office/drawing/2014/main" id="{57982AA9-2FB7-B6F0-41AA-9109C03D2934}"/>
                </a:ext>
              </a:extLst>
            </p:cNvPr>
            <p:cNvGrpSpPr/>
            <p:nvPr/>
          </p:nvGrpSpPr>
          <p:grpSpPr>
            <a:xfrm>
              <a:off x="5981699" y="468104"/>
              <a:ext cx="5657849" cy="523220"/>
              <a:chOff x="5981700" y="820529"/>
              <a:chExt cx="5657849" cy="523220"/>
            </a:xfrm>
          </p:grpSpPr>
          <p:sp>
            <p:nvSpPr>
              <p:cNvPr id="36" name="Flowchart: Process 35">
                <a:extLst>
                  <a:ext uri="{FF2B5EF4-FFF2-40B4-BE49-F238E27FC236}">
                    <a16:creationId xmlns:a16="http://schemas.microsoft.com/office/drawing/2014/main" id="{7EC319D7-2447-BF0A-C38F-5667159BFE85}"/>
                  </a:ext>
                </a:extLst>
              </p:cNvPr>
              <p:cNvSpPr/>
              <p:nvPr/>
            </p:nvSpPr>
            <p:spPr>
              <a:xfrm>
                <a:off x="5981700" y="840303"/>
                <a:ext cx="5657849" cy="483672"/>
              </a:xfrm>
              <a:prstGeom prst="flowChartProcess">
                <a:avLst/>
              </a:prstGeom>
              <a:solidFill>
                <a:srgbClr val="1FBEE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60C3BF7C-4483-1ADC-C6DA-58FFDA2D27FE}"/>
                  </a:ext>
                </a:extLst>
              </p:cNvPr>
              <p:cNvSpPr/>
              <p:nvPr/>
            </p:nvSpPr>
            <p:spPr>
              <a:xfrm>
                <a:off x="5981700" y="820529"/>
                <a:ext cx="5240409" cy="523220"/>
              </a:xfrm>
              <a:prstGeom prst="rect">
                <a:avLst/>
              </a:prstGeom>
              <a:noFill/>
            </p:spPr>
            <p:txBody>
              <a:bodyPr wrap="none" lIns="91440" tIns="45720" rIns="91440" bIns="45720">
                <a:spAutoFit/>
              </a:bodyPr>
              <a:lstStyle/>
              <a:p>
                <a:pPr algn="ctr"/>
                <a:r>
                  <a:rPr lang="en-US" sz="28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Lead with the point, not the panic</a:t>
                </a:r>
              </a:p>
            </p:txBody>
          </p:sp>
        </p:grpSp>
        <p:sp>
          <p:nvSpPr>
            <p:cNvPr id="52" name="TextBox 51">
              <a:extLst>
                <a:ext uri="{FF2B5EF4-FFF2-40B4-BE49-F238E27FC236}">
                  <a16:creationId xmlns:a16="http://schemas.microsoft.com/office/drawing/2014/main" id="{CBE34457-5A71-DCEE-FB72-4C5563359EE5}"/>
                </a:ext>
              </a:extLst>
            </p:cNvPr>
            <p:cNvSpPr txBox="1"/>
            <p:nvPr/>
          </p:nvSpPr>
          <p:spPr>
            <a:xfrm>
              <a:off x="5977065" y="1276350"/>
              <a:ext cx="5948235" cy="1015663"/>
            </a:xfrm>
            <a:prstGeom prst="rect">
              <a:avLst/>
            </a:prstGeom>
            <a:noFill/>
          </p:spPr>
          <p:txBody>
            <a:bodyPr wrap="square" rtlCol="0">
              <a:spAutoFit/>
            </a:bodyPr>
            <a:lstStyle/>
            <a:p>
              <a:pPr marL="285750" indent="-285750">
                <a:buFont typeface="Arial" panose="020B0604020202020204" pitchFamily="34" charset="0"/>
                <a:buChar char="•"/>
              </a:pPr>
              <a:r>
                <a:rPr lang="en-US" sz="2000" dirty="0"/>
                <a:t>Tactical pause</a:t>
              </a:r>
            </a:p>
            <a:p>
              <a:pPr marL="285750" indent="-285750">
                <a:buFont typeface="Arial" panose="020B0604020202020204" pitchFamily="34" charset="0"/>
                <a:buChar char="•"/>
              </a:pPr>
              <a:r>
                <a:rPr lang="en-US" sz="2000" dirty="0"/>
                <a:t>Have the information</a:t>
              </a:r>
            </a:p>
            <a:p>
              <a:pPr marL="285750" indent="-285750">
                <a:buFont typeface="Arial" panose="020B0604020202020204" pitchFamily="34" charset="0"/>
                <a:buChar char="•"/>
              </a:pPr>
              <a:r>
                <a:rPr lang="en-US" sz="2000" dirty="0"/>
                <a:t>Think about what they need to be able to help you</a:t>
              </a:r>
            </a:p>
          </p:txBody>
        </p:sp>
      </p:grpSp>
      <p:grpSp>
        <p:nvGrpSpPr>
          <p:cNvPr id="56" name="Group 55">
            <a:extLst>
              <a:ext uri="{FF2B5EF4-FFF2-40B4-BE49-F238E27FC236}">
                <a16:creationId xmlns:a16="http://schemas.microsoft.com/office/drawing/2014/main" id="{4490FCC8-50D7-202B-C500-51090EE64BDF}"/>
              </a:ext>
            </a:extLst>
          </p:cNvPr>
          <p:cNvGrpSpPr/>
          <p:nvPr/>
        </p:nvGrpSpPr>
        <p:grpSpPr>
          <a:xfrm>
            <a:off x="5959735" y="2541642"/>
            <a:ext cx="5965565" cy="1940622"/>
            <a:chOff x="5959735" y="2541642"/>
            <a:chExt cx="5965565" cy="1940622"/>
          </a:xfrm>
        </p:grpSpPr>
        <p:grpSp>
          <p:nvGrpSpPr>
            <p:cNvPr id="44" name="Group 43">
              <a:extLst>
                <a:ext uri="{FF2B5EF4-FFF2-40B4-BE49-F238E27FC236}">
                  <a16:creationId xmlns:a16="http://schemas.microsoft.com/office/drawing/2014/main" id="{B4D45C10-15F7-C573-2B67-39B9FD8801EF}"/>
                </a:ext>
              </a:extLst>
            </p:cNvPr>
            <p:cNvGrpSpPr/>
            <p:nvPr/>
          </p:nvGrpSpPr>
          <p:grpSpPr>
            <a:xfrm>
              <a:off x="5959735" y="2541642"/>
              <a:ext cx="5679813" cy="523220"/>
              <a:chOff x="5959735" y="2541642"/>
              <a:chExt cx="5679813" cy="523220"/>
            </a:xfrm>
          </p:grpSpPr>
          <p:sp>
            <p:nvSpPr>
              <p:cNvPr id="38" name="Flowchart: Process 37">
                <a:extLst>
                  <a:ext uri="{FF2B5EF4-FFF2-40B4-BE49-F238E27FC236}">
                    <a16:creationId xmlns:a16="http://schemas.microsoft.com/office/drawing/2014/main" id="{50E9675A-4B46-2171-5FC0-1A336437EF88}"/>
                  </a:ext>
                </a:extLst>
              </p:cNvPr>
              <p:cNvSpPr/>
              <p:nvPr/>
            </p:nvSpPr>
            <p:spPr>
              <a:xfrm>
                <a:off x="5981699" y="2548432"/>
                <a:ext cx="5657849" cy="483672"/>
              </a:xfrm>
              <a:prstGeom prst="flowChartProcess">
                <a:avLst/>
              </a:prstGeom>
              <a:solidFill>
                <a:srgbClr val="8888F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FE5B6F1A-C3A5-5166-263B-AE85F625C5B4}"/>
                  </a:ext>
                </a:extLst>
              </p:cNvPr>
              <p:cNvSpPr/>
              <p:nvPr/>
            </p:nvSpPr>
            <p:spPr>
              <a:xfrm>
                <a:off x="5959735" y="2541642"/>
                <a:ext cx="5159939" cy="523220"/>
              </a:xfrm>
              <a:prstGeom prst="rect">
                <a:avLst/>
              </a:prstGeom>
              <a:noFill/>
            </p:spPr>
            <p:txBody>
              <a:bodyPr wrap="none" lIns="91440" tIns="45720" rIns="91440" bIns="45720">
                <a:spAutoFit/>
              </a:bodyPr>
              <a:lstStyle/>
              <a:p>
                <a:pPr algn="ctr"/>
                <a:r>
                  <a:rPr lang="en-US" sz="28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BULF: State the readiness </a:t>
                </a:r>
                <a:r>
                  <a:rPr lang="en-US"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i</a:t>
                </a:r>
                <a:r>
                  <a:rPr lang="en-US" sz="28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mpact</a:t>
                </a:r>
              </a:p>
            </p:txBody>
          </p:sp>
        </p:grpSp>
        <p:sp>
          <p:nvSpPr>
            <p:cNvPr id="53" name="TextBox 52">
              <a:extLst>
                <a:ext uri="{FF2B5EF4-FFF2-40B4-BE49-F238E27FC236}">
                  <a16:creationId xmlns:a16="http://schemas.microsoft.com/office/drawing/2014/main" id="{D166EC16-1EB9-A5AB-A04E-DA1CBC54BE16}"/>
                </a:ext>
              </a:extLst>
            </p:cNvPr>
            <p:cNvSpPr txBox="1"/>
            <p:nvPr/>
          </p:nvSpPr>
          <p:spPr>
            <a:xfrm>
              <a:off x="5977065" y="3158825"/>
              <a:ext cx="5948235" cy="1323439"/>
            </a:xfrm>
            <a:prstGeom prst="rect">
              <a:avLst/>
            </a:prstGeom>
            <a:noFill/>
          </p:spPr>
          <p:txBody>
            <a:bodyPr wrap="square" rtlCol="0">
              <a:spAutoFit/>
            </a:bodyPr>
            <a:lstStyle/>
            <a:p>
              <a:pPr marL="285750" indent="-285750">
                <a:buFont typeface="Arial" panose="020B0604020202020204" pitchFamily="34" charset="0"/>
                <a:buChar char="•"/>
              </a:pPr>
              <a:r>
                <a:rPr lang="en-US" sz="2000" dirty="0"/>
                <a:t>Why does it matter to the mission</a:t>
              </a:r>
            </a:p>
            <a:p>
              <a:pPr marL="285750" indent="-285750">
                <a:buFont typeface="Arial" panose="020B0604020202020204" pitchFamily="34" charset="0"/>
                <a:buChar char="•"/>
              </a:pPr>
              <a:r>
                <a:rPr lang="en-US" sz="2000" dirty="0"/>
                <a:t>Make the tradeoff real</a:t>
              </a:r>
            </a:p>
            <a:p>
              <a:pPr marL="285750" indent="-285750">
                <a:buFont typeface="Arial" panose="020B0604020202020204" pitchFamily="34" charset="0"/>
                <a:buChar char="•"/>
              </a:pPr>
              <a:r>
                <a:rPr lang="en-US" sz="2000" dirty="0"/>
                <a:t>“My focus is split between three tasks, and I’m at risk of failure on one of them.”</a:t>
              </a:r>
            </a:p>
          </p:txBody>
        </p:sp>
      </p:grpSp>
      <p:grpSp>
        <p:nvGrpSpPr>
          <p:cNvPr id="57" name="Group 56">
            <a:extLst>
              <a:ext uri="{FF2B5EF4-FFF2-40B4-BE49-F238E27FC236}">
                <a16:creationId xmlns:a16="http://schemas.microsoft.com/office/drawing/2014/main" id="{D522BFFC-89FD-BCB7-5202-8726E8AADDEB}"/>
              </a:ext>
            </a:extLst>
          </p:cNvPr>
          <p:cNvGrpSpPr/>
          <p:nvPr/>
        </p:nvGrpSpPr>
        <p:grpSpPr>
          <a:xfrm>
            <a:off x="5977065" y="4589212"/>
            <a:ext cx="5948235" cy="1645831"/>
            <a:chOff x="5977065" y="4589212"/>
            <a:chExt cx="5948235" cy="1645831"/>
          </a:xfrm>
        </p:grpSpPr>
        <p:grpSp>
          <p:nvGrpSpPr>
            <p:cNvPr id="45" name="Group 44">
              <a:extLst>
                <a:ext uri="{FF2B5EF4-FFF2-40B4-BE49-F238E27FC236}">
                  <a16:creationId xmlns:a16="http://schemas.microsoft.com/office/drawing/2014/main" id="{9E79008B-F353-891B-4E91-76DD0AA4F138}"/>
                </a:ext>
              </a:extLst>
            </p:cNvPr>
            <p:cNvGrpSpPr/>
            <p:nvPr/>
          </p:nvGrpSpPr>
          <p:grpSpPr>
            <a:xfrm>
              <a:off x="5977065" y="4589212"/>
              <a:ext cx="5662483" cy="523220"/>
              <a:chOff x="5977065" y="4589212"/>
              <a:chExt cx="5662483" cy="523220"/>
            </a:xfrm>
          </p:grpSpPr>
          <p:sp>
            <p:nvSpPr>
              <p:cNvPr id="39" name="Flowchart: Process 38">
                <a:extLst>
                  <a:ext uri="{FF2B5EF4-FFF2-40B4-BE49-F238E27FC236}">
                    <a16:creationId xmlns:a16="http://schemas.microsoft.com/office/drawing/2014/main" id="{E89D0B47-0E59-53C8-42A3-C3655F9958D0}"/>
                  </a:ext>
                </a:extLst>
              </p:cNvPr>
              <p:cNvSpPr/>
              <p:nvPr/>
            </p:nvSpPr>
            <p:spPr>
              <a:xfrm>
                <a:off x="5981699" y="4608986"/>
                <a:ext cx="5657849" cy="483672"/>
              </a:xfrm>
              <a:prstGeom prst="flowChartProcess">
                <a:avLst/>
              </a:prstGeom>
              <a:solidFill>
                <a:srgbClr val="9D9D9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8A6CC8CE-E4A7-C7EF-9A01-1320B6AD4A83}"/>
                  </a:ext>
                </a:extLst>
              </p:cNvPr>
              <p:cNvSpPr/>
              <p:nvPr/>
            </p:nvSpPr>
            <p:spPr>
              <a:xfrm>
                <a:off x="5977065" y="4589212"/>
                <a:ext cx="5556906" cy="523220"/>
              </a:xfrm>
              <a:prstGeom prst="rect">
                <a:avLst/>
              </a:prstGeom>
              <a:noFill/>
            </p:spPr>
            <p:txBody>
              <a:bodyPr wrap="none" lIns="91440" tIns="45720" rIns="91440" bIns="45720">
                <a:spAutoFit/>
              </a:bodyPr>
              <a:lstStyle/>
              <a:p>
                <a:pPr algn="ctr"/>
                <a:r>
                  <a:rPr lang="en-US" sz="28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REQUEST: Small, specific, actionable</a:t>
                </a:r>
              </a:p>
            </p:txBody>
          </p:sp>
        </p:grpSp>
        <p:sp>
          <p:nvSpPr>
            <p:cNvPr id="54" name="TextBox 53">
              <a:extLst>
                <a:ext uri="{FF2B5EF4-FFF2-40B4-BE49-F238E27FC236}">
                  <a16:creationId xmlns:a16="http://schemas.microsoft.com/office/drawing/2014/main" id="{A7E2EEFE-D171-61D7-FF7D-796F90D355B4}"/>
                </a:ext>
              </a:extLst>
            </p:cNvPr>
            <p:cNvSpPr txBox="1"/>
            <p:nvPr/>
          </p:nvSpPr>
          <p:spPr>
            <a:xfrm>
              <a:off x="5977065" y="5219380"/>
              <a:ext cx="5948235" cy="1015663"/>
            </a:xfrm>
            <a:prstGeom prst="rect">
              <a:avLst/>
            </a:prstGeom>
            <a:noFill/>
          </p:spPr>
          <p:txBody>
            <a:bodyPr wrap="square" rtlCol="0">
              <a:spAutoFit/>
            </a:bodyPr>
            <a:lstStyle/>
            <a:p>
              <a:pPr marL="285750" indent="-285750">
                <a:buFont typeface="Arial" panose="020B0604020202020204" pitchFamily="34" charset="0"/>
                <a:buChar char="•"/>
              </a:pPr>
              <a:r>
                <a:rPr lang="en-US" sz="2000" dirty="0"/>
                <a:t>Make it easy to help</a:t>
              </a:r>
            </a:p>
            <a:p>
              <a:pPr marL="285750" indent="-285750">
                <a:buFont typeface="Arial" panose="020B0604020202020204" pitchFamily="34" charset="0"/>
                <a:buChar char="•"/>
              </a:pPr>
              <a:r>
                <a:rPr lang="en-US" sz="2000" dirty="0"/>
                <a:t>“Can you give me five minutes to confirm which tasks come first?”</a:t>
              </a:r>
            </a:p>
          </p:txBody>
        </p:sp>
      </p:grpSp>
      <p:sp>
        <p:nvSpPr>
          <p:cNvPr id="59" name="Rectangle 58">
            <a:extLst>
              <a:ext uri="{FF2B5EF4-FFF2-40B4-BE49-F238E27FC236}">
                <a16:creationId xmlns:a16="http://schemas.microsoft.com/office/drawing/2014/main" id="{73EB5A62-F7BD-5A16-A968-E4B61ADAB334}"/>
              </a:ext>
            </a:extLst>
          </p:cNvPr>
          <p:cNvSpPr/>
          <p:nvPr/>
        </p:nvSpPr>
        <p:spPr>
          <a:xfrm>
            <a:off x="1408569" y="2920614"/>
            <a:ext cx="3221714" cy="1077218"/>
          </a:xfrm>
          <a:prstGeom prst="rect">
            <a:avLst/>
          </a:prstGeom>
          <a:noFill/>
        </p:spPr>
        <p:txBody>
          <a:bodyPr wrap="square" lIns="91440" tIns="45720" rIns="91440" bIns="45720">
            <a:spAutoFit/>
          </a:bodyPr>
          <a:lstStyle/>
          <a:p>
            <a:pPr algn="ctr"/>
            <a:r>
              <a:rPr lang="en-US" sz="3200" b="0" cap="none" spc="0" dirty="0">
                <a:ln w="0"/>
                <a:solidFill>
                  <a:schemeClr val="tx1"/>
                </a:solidFill>
                <a:effectLst>
                  <a:outerShdw blurRad="38100" dist="19050" dir="2700000" algn="tl" rotWithShape="0">
                    <a:schemeClr val="dk1">
                      <a:alpha val="40000"/>
                    </a:schemeClr>
                  </a:outerShdw>
                </a:effectLst>
              </a:rPr>
              <a:t>Effective Comms Up the Chain</a:t>
            </a:r>
          </a:p>
        </p:txBody>
      </p:sp>
    </p:spTree>
    <p:extLst>
      <p:ext uri="{BB962C8B-B14F-4D97-AF65-F5344CB8AC3E}">
        <p14:creationId xmlns:p14="http://schemas.microsoft.com/office/powerpoint/2010/main" val="639669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2EE9F07-945A-4C90-4AC5-D475225A2422}"/>
              </a:ext>
            </a:extLst>
          </p:cNvPr>
          <p:cNvSpPr txBox="1"/>
          <p:nvPr/>
        </p:nvSpPr>
        <p:spPr>
          <a:xfrm>
            <a:off x="3276600" y="1905001"/>
            <a:ext cx="5867400" cy="3108543"/>
          </a:xfrm>
          <a:prstGeom prst="rect">
            <a:avLst/>
          </a:prstGeom>
          <a:noFill/>
        </p:spPr>
        <p:txBody>
          <a:bodyPr wrap="square" rtlCol="0">
            <a:spAutoFit/>
          </a:bodyPr>
          <a:lstStyle/>
          <a:p>
            <a:pPr algn="ctr"/>
            <a:r>
              <a:rPr lang="en-US" sz="2800" dirty="0">
                <a:solidFill>
                  <a:srgbClr val="000000"/>
                </a:solidFill>
                <a:latin typeface="Aptos" panose="020B0004020202020204" pitchFamily="34" charset="0"/>
              </a:rPr>
              <a:t>NDR Program Manager:</a:t>
            </a:r>
          </a:p>
          <a:p>
            <a:pPr algn="ctr"/>
            <a:endParaRPr lang="en-US" sz="2800" dirty="0">
              <a:solidFill>
                <a:srgbClr val="000000"/>
              </a:solidFill>
              <a:latin typeface="Aptos" panose="020B0004020202020204" pitchFamily="34" charset="0"/>
            </a:endParaRPr>
          </a:p>
          <a:p>
            <a:pPr algn="ctr"/>
            <a:r>
              <a:rPr lang="en-US" sz="2800" dirty="0">
                <a:solidFill>
                  <a:srgbClr val="000000"/>
                </a:solidFill>
                <a:latin typeface="Aptos" panose="020B0004020202020204" pitchFamily="34" charset="0"/>
              </a:rPr>
              <a:t>Ms. Jean Masters</a:t>
            </a:r>
          </a:p>
          <a:p>
            <a:pPr algn="ctr"/>
            <a:endParaRPr lang="en-US" sz="2800" dirty="0">
              <a:solidFill>
                <a:srgbClr val="000000"/>
              </a:solidFill>
              <a:latin typeface="Aptos" panose="020B0004020202020204" pitchFamily="34" charset="0"/>
            </a:endParaRPr>
          </a:p>
          <a:p>
            <a:pPr algn="ctr"/>
            <a:r>
              <a:rPr lang="en-US" sz="2800" dirty="0">
                <a:solidFill>
                  <a:srgbClr val="000000"/>
                </a:solidFill>
                <a:latin typeface="Aptos" panose="020B0004020202020204" pitchFamily="34" charset="0"/>
                <a:hlinkClick r:id="rId3"/>
              </a:rPr>
              <a:t>jeanmasters@us.af.mil</a:t>
            </a:r>
            <a:endParaRPr lang="en-US" sz="2800" dirty="0">
              <a:solidFill>
                <a:srgbClr val="000000"/>
              </a:solidFill>
              <a:latin typeface="Aptos" panose="020B0004020202020204" pitchFamily="34" charset="0"/>
            </a:endParaRPr>
          </a:p>
          <a:p>
            <a:pPr algn="ctr"/>
            <a:endParaRPr lang="en-US" sz="2800" dirty="0">
              <a:solidFill>
                <a:srgbClr val="000000"/>
              </a:solidFill>
              <a:latin typeface="Aptos" panose="020B0004020202020204" pitchFamily="34" charset="0"/>
            </a:endParaRPr>
          </a:p>
          <a:p>
            <a:pPr algn="ctr"/>
            <a:r>
              <a:rPr lang="en-US" sz="2800" dirty="0">
                <a:solidFill>
                  <a:srgbClr val="000000"/>
                </a:solidFill>
                <a:latin typeface="Aptos" panose="020B0004020202020204" pitchFamily="34" charset="0"/>
              </a:rPr>
              <a:t>(850) 884-8800</a:t>
            </a:r>
          </a:p>
        </p:txBody>
      </p:sp>
      <p:sp>
        <p:nvSpPr>
          <p:cNvPr id="6" name="TextBox 5">
            <a:extLst>
              <a:ext uri="{FF2B5EF4-FFF2-40B4-BE49-F238E27FC236}">
                <a16:creationId xmlns:a16="http://schemas.microsoft.com/office/drawing/2014/main" id="{E0169A43-17F1-49A9-C99D-14C7DD046CCE}"/>
              </a:ext>
            </a:extLst>
          </p:cNvPr>
          <p:cNvSpPr txBox="1"/>
          <p:nvPr/>
        </p:nvSpPr>
        <p:spPr>
          <a:xfrm>
            <a:off x="3204029" y="304801"/>
            <a:ext cx="7467600" cy="646331"/>
          </a:xfrm>
          <a:prstGeom prst="rect">
            <a:avLst/>
          </a:prstGeom>
          <a:noFill/>
        </p:spPr>
        <p:txBody>
          <a:bodyPr wrap="square" rtlCol="0">
            <a:spAutoFit/>
          </a:bodyPr>
          <a:lstStyle/>
          <a:p>
            <a:r>
              <a:rPr lang="en-US" sz="3600" b="1" dirty="0">
                <a:solidFill>
                  <a:srgbClr val="000000"/>
                </a:solidFill>
                <a:latin typeface="Aptos" panose="020B0004020202020204" pitchFamily="34" charset="0"/>
              </a:rPr>
              <a:t>Hurlburt Contact Information</a:t>
            </a:r>
          </a:p>
        </p:txBody>
      </p:sp>
    </p:spTree>
    <p:extLst>
      <p:ext uri="{BB962C8B-B14F-4D97-AF65-F5344CB8AC3E}">
        <p14:creationId xmlns:p14="http://schemas.microsoft.com/office/powerpoint/2010/main" val="3620732501"/>
      </p:ext>
    </p:extLst>
  </p:cSld>
  <p:clrMapOvr>
    <a:masterClrMapping/>
  </p:clrMapOvr>
</p:sld>
</file>

<file path=ppt/theme/theme1.xml><?xml version="1.0" encoding="utf-8"?>
<a:theme xmlns:a="http://schemas.openxmlformats.org/drawingml/2006/main" name="Office Theme">
  <a:themeElements>
    <a:clrScheme name="NDR Program Brand Colors">
      <a:dk1>
        <a:srgbClr val="060DB4"/>
      </a:dk1>
      <a:lt1>
        <a:srgbClr val="FFFFFF"/>
      </a:lt1>
      <a:dk2>
        <a:srgbClr val="060DB4"/>
      </a:dk2>
      <a:lt2>
        <a:srgbClr val="FFFFFF"/>
      </a:lt2>
      <a:accent1>
        <a:srgbClr val="001233"/>
      </a:accent1>
      <a:accent2>
        <a:srgbClr val="0605B4"/>
      </a:accent2>
      <a:accent3>
        <a:srgbClr val="767877"/>
      </a:accent3>
      <a:accent4>
        <a:srgbClr val="18B2D4"/>
      </a:accent4>
      <a:accent5>
        <a:srgbClr val="F2F2F2"/>
      </a:accent5>
      <a:accent6>
        <a:srgbClr val="BFBFBF"/>
      </a:accent6>
      <a:hlink>
        <a:srgbClr val="060DB4"/>
      </a:hlink>
      <a:folHlink>
        <a:srgbClr val="18B2D4"/>
      </a:folHlink>
    </a:clrScheme>
    <a:fontScheme name="NDR Program Branding">
      <a:majorFont>
        <a:latin typeface="Trade Gothic Next Heavy"/>
        <a:ea typeface=""/>
        <a:cs typeface=""/>
      </a:majorFont>
      <a:minorFont>
        <a:latin typeface="Sabon Next L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NDR Program Brand Colors">
      <a:dk1>
        <a:srgbClr val="060DB4"/>
      </a:dk1>
      <a:lt1>
        <a:srgbClr val="FFFFFF"/>
      </a:lt1>
      <a:dk2>
        <a:srgbClr val="060DB4"/>
      </a:dk2>
      <a:lt2>
        <a:srgbClr val="FFFFFF"/>
      </a:lt2>
      <a:accent1>
        <a:srgbClr val="001233"/>
      </a:accent1>
      <a:accent2>
        <a:srgbClr val="0605B4"/>
      </a:accent2>
      <a:accent3>
        <a:srgbClr val="767877"/>
      </a:accent3>
      <a:accent4>
        <a:srgbClr val="18B2D4"/>
      </a:accent4>
      <a:accent5>
        <a:srgbClr val="F2F2F2"/>
      </a:accent5>
      <a:accent6>
        <a:srgbClr val="BFBFBF"/>
      </a:accent6>
      <a:hlink>
        <a:srgbClr val="060DB4"/>
      </a:hlink>
      <a:folHlink>
        <a:srgbClr val="18B2D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Default Design">
  <a:themeElements>
    <a:clrScheme name="">
      <a:dk1>
        <a:srgbClr val="000000"/>
      </a:dk1>
      <a:lt1>
        <a:srgbClr val="FFFFFF"/>
      </a:lt1>
      <a:dk2>
        <a:srgbClr val="151C77"/>
      </a:dk2>
      <a:lt2>
        <a:srgbClr val="B2B2B2"/>
      </a:lt2>
      <a:accent1>
        <a:srgbClr val="FFFF00"/>
      </a:accent1>
      <a:accent2>
        <a:srgbClr val="00CC00"/>
      </a:accent2>
      <a:accent3>
        <a:srgbClr val="FFFFFF"/>
      </a:accent3>
      <a:accent4>
        <a:srgbClr val="000000"/>
      </a:accent4>
      <a:accent5>
        <a:srgbClr val="FFFFAA"/>
      </a:accent5>
      <a:accent6>
        <a:srgbClr val="00B900"/>
      </a:accent6>
      <a:hlink>
        <a:srgbClr val="0000FF"/>
      </a:hlink>
      <a:folHlink>
        <a:srgbClr val="FF00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tx2"/>
        </a:solidFill>
        <a:ln w="28575" cap="flat" cmpd="sng" algn="ctr">
          <a:solidFill>
            <a:srgbClr val="DDDDDD"/>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0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tx2"/>
        </a:solidFill>
        <a:ln w="28575" cap="flat" cmpd="sng" algn="ctr">
          <a:solidFill>
            <a:srgbClr val="DDDDDD"/>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0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151C77"/>
        </a:dk2>
        <a:lt2>
          <a:srgbClr val="808080"/>
        </a:lt2>
        <a:accent1>
          <a:srgbClr val="FF9900"/>
        </a:accent1>
        <a:accent2>
          <a:srgbClr val="008000"/>
        </a:accent2>
        <a:accent3>
          <a:srgbClr val="FFFFFF"/>
        </a:accent3>
        <a:accent4>
          <a:srgbClr val="000000"/>
        </a:accent4>
        <a:accent5>
          <a:srgbClr val="FFCAAA"/>
        </a:accent5>
        <a:accent6>
          <a:srgbClr val="007300"/>
        </a:accent6>
        <a:hlink>
          <a:srgbClr val="0000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151C77"/>
        </a:dk2>
        <a:lt2>
          <a:srgbClr val="808080"/>
        </a:lt2>
        <a:accent1>
          <a:srgbClr val="FFFF00"/>
        </a:accent1>
        <a:accent2>
          <a:srgbClr val="008000"/>
        </a:accent2>
        <a:accent3>
          <a:srgbClr val="FFFFFF"/>
        </a:accent3>
        <a:accent4>
          <a:srgbClr val="000000"/>
        </a:accent4>
        <a:accent5>
          <a:srgbClr val="FFFFAA"/>
        </a:accent5>
        <a:accent6>
          <a:srgbClr val="007300"/>
        </a:accent6>
        <a:hlink>
          <a:srgbClr val="0000FF"/>
        </a:hlink>
        <a:folHlink>
          <a:srgbClr val="B2B2B2"/>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151C77"/>
        </a:dk2>
        <a:lt2>
          <a:srgbClr val="808080"/>
        </a:lt2>
        <a:accent1>
          <a:srgbClr val="FFFF00"/>
        </a:accent1>
        <a:accent2>
          <a:srgbClr val="008000"/>
        </a:accent2>
        <a:accent3>
          <a:srgbClr val="FFFFFF"/>
        </a:accent3>
        <a:accent4>
          <a:srgbClr val="000000"/>
        </a:accent4>
        <a:accent5>
          <a:srgbClr val="FFFFAA"/>
        </a:accent5>
        <a:accent6>
          <a:srgbClr val="007300"/>
        </a:accent6>
        <a:hlink>
          <a:srgbClr val="0000FF"/>
        </a:hlink>
        <a:folHlink>
          <a:srgbClr val="FF00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1bd84cd2-a803-4625-aaf7-424aaac7782e}" enabled="1" method="Standard" siteId="{8331b18d-2d87-48ef-a35f-ac8818ebf9b4}" contentBits="0" removed="0"/>
</clbl:labelList>
</file>

<file path=docProps/app.xml><?xml version="1.0" encoding="utf-8"?>
<Properties xmlns="http://schemas.openxmlformats.org/officeDocument/2006/extended-properties" xmlns:vt="http://schemas.openxmlformats.org/officeDocument/2006/docPropsVTypes">
  <TotalTime>2321</TotalTime>
  <Words>491</Words>
  <Application>Microsoft Office PowerPoint</Application>
  <PresentationFormat>Widescreen</PresentationFormat>
  <Paragraphs>77</Paragraphs>
  <Slides>12</Slides>
  <Notes>1</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12</vt:i4>
      </vt:variant>
    </vt:vector>
  </HeadingPairs>
  <TitlesOfParts>
    <vt:vector size="23" baseType="lpstr">
      <vt:lpstr>Aptos</vt:lpstr>
      <vt:lpstr>Arial</vt:lpstr>
      <vt:lpstr>Calibri</vt:lpstr>
      <vt:lpstr>Calibri Light</vt:lpstr>
      <vt:lpstr>Century Schoolbook</vt:lpstr>
      <vt:lpstr>Sabon Next LT</vt:lpstr>
      <vt:lpstr>Trade Gothic Next Heavy</vt:lpstr>
      <vt:lpstr>Wingdings</vt:lpstr>
      <vt:lpstr>Office Theme</vt:lpstr>
      <vt:lpstr>Custom Design</vt:lpstr>
      <vt:lpstr>4_Default Design</vt:lpstr>
      <vt:lpstr>PowerPoint Presentation</vt:lpstr>
      <vt:lpstr>PowerPoint Presentation</vt:lpstr>
      <vt:lpstr>PowerPoint Presentation</vt:lpstr>
      <vt:lpstr>Help Us Help You</vt:lpstr>
      <vt:lpstr>PowerPoint Presentation</vt:lpstr>
      <vt:lpstr>Quick Reaction Option</vt:lpstr>
      <vt:lpstr>Simulation</vt:lpstr>
      <vt:lpstr>PowerPoint Presentation</vt:lpstr>
      <vt:lpstr>PowerPoint Presentation</vt:lpstr>
      <vt:lpstr>PowerPoint Presentation</vt:lpstr>
      <vt:lpstr>Help Us Help You</vt:lpstr>
      <vt:lpstr>Questions?</vt:lpstr>
    </vt:vector>
  </TitlesOfParts>
  <Company>U.S. Air Force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Setting the Conditions for Success</dc:title>
  <dc:creator>KIMBERLY</dc:creator>
  <cp:lastModifiedBy>MLINAZ, KIMBERLY A CIV USAF HAF SAF/GCA</cp:lastModifiedBy>
  <cp:revision>33</cp:revision>
  <dcterms:created xsi:type="dcterms:W3CDTF">2024-04-11T16:15:17Z</dcterms:created>
  <dcterms:modified xsi:type="dcterms:W3CDTF">2026-08-05T14:15:19Z</dcterms:modified>
</cp:coreProperties>
</file>